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4068" r:id="rId1"/>
  </p:sldMasterIdLst>
  <p:notesMasterIdLst>
    <p:notesMasterId r:id="rId3"/>
  </p:notesMasterIdLst>
  <p:sldIdLst>
    <p:sldId id="256" r:id="rId2"/>
  </p:sldIdLst>
  <p:sldSz cx="25203150" cy="32404050"/>
  <p:notesSz cx="6858000" cy="9144000"/>
  <p:defaultTextStyle>
    <a:defPPr>
      <a:defRPr lang="fr-FR"/>
    </a:defPPr>
    <a:lvl1pPr marL="0" algn="l" defTabSz="3188811" rtl="0" eaLnBrk="1" latinLnBrk="0" hangingPunct="1">
      <a:defRPr sz="6300" kern="1200">
        <a:solidFill>
          <a:schemeClr val="tx1"/>
        </a:solidFill>
        <a:latin typeface="+mn-lt"/>
        <a:ea typeface="+mn-ea"/>
        <a:cs typeface="+mn-cs"/>
      </a:defRPr>
    </a:lvl1pPr>
    <a:lvl2pPr marL="1594406" algn="l" defTabSz="3188811" rtl="0" eaLnBrk="1" latinLnBrk="0" hangingPunct="1">
      <a:defRPr sz="6300" kern="1200">
        <a:solidFill>
          <a:schemeClr val="tx1"/>
        </a:solidFill>
        <a:latin typeface="+mn-lt"/>
        <a:ea typeface="+mn-ea"/>
        <a:cs typeface="+mn-cs"/>
      </a:defRPr>
    </a:lvl2pPr>
    <a:lvl3pPr marL="3188811" algn="l" defTabSz="3188811" rtl="0" eaLnBrk="1" latinLnBrk="0" hangingPunct="1">
      <a:defRPr sz="6300" kern="1200">
        <a:solidFill>
          <a:schemeClr val="tx1"/>
        </a:solidFill>
        <a:latin typeface="+mn-lt"/>
        <a:ea typeface="+mn-ea"/>
        <a:cs typeface="+mn-cs"/>
      </a:defRPr>
    </a:lvl3pPr>
    <a:lvl4pPr marL="4783217" algn="l" defTabSz="3188811" rtl="0" eaLnBrk="1" latinLnBrk="0" hangingPunct="1">
      <a:defRPr sz="6300" kern="1200">
        <a:solidFill>
          <a:schemeClr val="tx1"/>
        </a:solidFill>
        <a:latin typeface="+mn-lt"/>
        <a:ea typeface="+mn-ea"/>
        <a:cs typeface="+mn-cs"/>
      </a:defRPr>
    </a:lvl4pPr>
    <a:lvl5pPr marL="6377622" algn="l" defTabSz="3188811" rtl="0" eaLnBrk="1" latinLnBrk="0" hangingPunct="1">
      <a:defRPr sz="6300" kern="1200">
        <a:solidFill>
          <a:schemeClr val="tx1"/>
        </a:solidFill>
        <a:latin typeface="+mn-lt"/>
        <a:ea typeface="+mn-ea"/>
        <a:cs typeface="+mn-cs"/>
      </a:defRPr>
    </a:lvl5pPr>
    <a:lvl6pPr marL="7972028" algn="l" defTabSz="3188811" rtl="0" eaLnBrk="1" latinLnBrk="0" hangingPunct="1">
      <a:defRPr sz="6300" kern="1200">
        <a:solidFill>
          <a:schemeClr val="tx1"/>
        </a:solidFill>
        <a:latin typeface="+mn-lt"/>
        <a:ea typeface="+mn-ea"/>
        <a:cs typeface="+mn-cs"/>
      </a:defRPr>
    </a:lvl6pPr>
    <a:lvl7pPr marL="9566433" algn="l" defTabSz="3188811" rtl="0" eaLnBrk="1" latinLnBrk="0" hangingPunct="1">
      <a:defRPr sz="6300" kern="1200">
        <a:solidFill>
          <a:schemeClr val="tx1"/>
        </a:solidFill>
        <a:latin typeface="+mn-lt"/>
        <a:ea typeface="+mn-ea"/>
        <a:cs typeface="+mn-cs"/>
      </a:defRPr>
    </a:lvl7pPr>
    <a:lvl8pPr marL="11160839" algn="l" defTabSz="3188811" rtl="0" eaLnBrk="1" latinLnBrk="0" hangingPunct="1">
      <a:defRPr sz="6300" kern="1200">
        <a:solidFill>
          <a:schemeClr val="tx1"/>
        </a:solidFill>
        <a:latin typeface="+mn-lt"/>
        <a:ea typeface="+mn-ea"/>
        <a:cs typeface="+mn-cs"/>
      </a:defRPr>
    </a:lvl8pPr>
    <a:lvl9pPr marL="12755245" algn="l" defTabSz="3188811" rtl="0" eaLnBrk="1" latinLnBrk="0" hangingPunct="1">
      <a:defRPr sz="63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p:restoredLeft sz="15620"/>
    <p:restoredTop sz="94660"/>
  </p:normalViewPr>
  <p:slideViewPr>
    <p:cSldViewPr>
      <p:cViewPr>
        <p:scale>
          <a:sx n="22" d="100"/>
          <a:sy n="22" d="100"/>
        </p:scale>
        <p:origin x="-1434" y="1086"/>
      </p:cViewPr>
      <p:guideLst>
        <p:guide orient="horz" pos="10207"/>
        <p:guide pos="7939"/>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BE9D63-872C-4F73-8EBB-A5CC83939746}" type="datetimeFigureOut">
              <a:rPr lang="fr-FR" smtClean="0"/>
              <a:pPr/>
              <a:t>25/06/2019</a:t>
            </a:fld>
            <a:endParaRPr lang="fr-FR"/>
          </a:p>
        </p:txBody>
      </p:sp>
      <p:sp>
        <p:nvSpPr>
          <p:cNvPr id="4" name="Espace réservé de l'image des diapositives 3"/>
          <p:cNvSpPr>
            <a:spLocks noGrp="1" noRot="1" noChangeAspect="1"/>
          </p:cNvSpPr>
          <p:nvPr>
            <p:ph type="sldImg" idx="2"/>
          </p:nvPr>
        </p:nvSpPr>
        <p:spPr>
          <a:xfrm>
            <a:off x="2095500" y="685800"/>
            <a:ext cx="2667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C58966-9C9D-4D77-A970-33F8014C0A41}" type="slidenum">
              <a:rPr lang="fr-FR" smtClean="0"/>
              <a:pPr/>
              <a:t>‹N°›</a:t>
            </a:fld>
            <a:endParaRPr lang="fr-FR"/>
          </a:p>
        </p:txBody>
      </p:sp>
    </p:spTree>
    <p:extLst>
      <p:ext uri="{BB962C8B-B14F-4D97-AF65-F5344CB8AC3E}">
        <p14:creationId xmlns="" xmlns:p14="http://schemas.microsoft.com/office/powerpoint/2010/main" val="538545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1"/>
      </p:bgRef>
    </p:bg>
    <p:spTree>
      <p:nvGrpSpPr>
        <p:cNvPr id="1" name=""/>
        <p:cNvGrpSpPr/>
        <p:nvPr/>
      </p:nvGrpSpPr>
      <p:grpSpPr>
        <a:xfrm>
          <a:off x="0" y="0"/>
          <a:ext cx="0" cy="0"/>
          <a:chOff x="0" y="0"/>
          <a:chExt cx="0" cy="0"/>
        </a:xfrm>
      </p:grpSpPr>
      <p:sp>
        <p:nvSpPr>
          <p:cNvPr id="8" name="مستطيل 7"/>
          <p:cNvSpPr/>
          <p:nvPr/>
        </p:nvSpPr>
        <p:spPr>
          <a:xfrm flipH="1">
            <a:off x="7350919" y="0"/>
            <a:ext cx="17852231" cy="3240405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lIns="329184" tIns="164592" rIns="329184" bIns="164592" anchor="ctr"/>
          <a:lstStyle>
            <a:extLst/>
          </a:lstStyle>
          <a:p>
            <a:pPr algn="ctr" eaLnBrk="1" latinLnBrk="0" hangingPunct="1"/>
            <a:endParaRPr kumimoji="0" lang="en-US"/>
          </a:p>
        </p:txBody>
      </p:sp>
      <p:sp>
        <p:nvSpPr>
          <p:cNvPr id="9" name="رابط مستقيم 8"/>
          <p:cNvSpPr>
            <a:spLocks noChangeShapeType="1"/>
          </p:cNvSpPr>
          <p:nvPr/>
        </p:nvSpPr>
        <p:spPr bwMode="auto">
          <a:xfrm rot="16200000">
            <a:off x="-8851106" y="16202025"/>
            <a:ext cx="3240405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329184" tIns="164592" rIns="329184" bIns="164592" anchor="t" compatLnSpc="1"/>
          <a:lstStyle>
            <a:extLst/>
          </a:lstStyle>
          <a:p>
            <a:endParaRPr kumimoji="0" lang="en-US"/>
          </a:p>
        </p:txBody>
      </p:sp>
      <p:sp>
        <p:nvSpPr>
          <p:cNvPr id="12" name="عنوان 11"/>
          <p:cNvSpPr>
            <a:spLocks noGrp="1"/>
          </p:cNvSpPr>
          <p:nvPr>
            <p:ph type="ctrTitle"/>
          </p:nvPr>
        </p:nvSpPr>
        <p:spPr>
          <a:xfrm>
            <a:off x="9279930" y="2520315"/>
            <a:ext cx="14071759" cy="13552094"/>
          </a:xfrm>
        </p:spPr>
        <p:txBody>
          <a:bodyPr lIns="164592" tIns="0" rIns="164592">
            <a:noAutofit/>
          </a:bodyPr>
          <a:lstStyle>
            <a:lvl1pPr algn="r">
              <a:defRPr sz="15100" b="1"/>
            </a:lvl1pPr>
            <a:extLst/>
          </a:lstStyle>
          <a:p>
            <a:r>
              <a:rPr kumimoji="0" lang="ar-SA" smtClean="0"/>
              <a:t>انقر لتحرير نمط العنوان الرئيسي</a:t>
            </a:r>
            <a:endParaRPr kumimoji="0" lang="en-US"/>
          </a:p>
        </p:txBody>
      </p:sp>
      <p:sp>
        <p:nvSpPr>
          <p:cNvPr id="25" name="عنوان فرعي 24"/>
          <p:cNvSpPr>
            <a:spLocks noGrp="1"/>
          </p:cNvSpPr>
          <p:nvPr>
            <p:ph type="subTitle" idx="1"/>
          </p:nvPr>
        </p:nvSpPr>
        <p:spPr>
          <a:xfrm>
            <a:off x="9245681" y="16725857"/>
            <a:ext cx="14097607" cy="5203397"/>
          </a:xfrm>
        </p:spPr>
        <p:txBody>
          <a:bodyPr lIns="164592" tIns="0" rIns="164592" bIns="0"/>
          <a:lstStyle>
            <a:lvl1pPr marL="0" indent="0" algn="r">
              <a:buNone/>
              <a:defRPr sz="7900">
                <a:solidFill>
                  <a:srgbClr val="FFFFFF"/>
                </a:solidFill>
                <a:effectLst/>
              </a:defRPr>
            </a:lvl1pPr>
            <a:lvl2pPr marL="1645920" indent="0" algn="ctr">
              <a:buNone/>
            </a:lvl2pPr>
            <a:lvl3pPr marL="3291840" indent="0" algn="ctr">
              <a:buNone/>
            </a:lvl3pPr>
            <a:lvl4pPr marL="4937760" indent="0" algn="ctr">
              <a:buNone/>
            </a:lvl4pPr>
            <a:lvl5pPr marL="6583680" indent="0" algn="ctr">
              <a:buNone/>
            </a:lvl5pPr>
            <a:lvl6pPr marL="8229600" indent="0" algn="ctr">
              <a:buNone/>
            </a:lvl6pPr>
            <a:lvl7pPr marL="9875520" indent="0" algn="ctr">
              <a:buNone/>
            </a:lvl7pPr>
            <a:lvl8pPr marL="11521440" indent="0" algn="ctr">
              <a:buNone/>
            </a:lvl8pPr>
            <a:lvl9pPr marL="13167360" indent="0" algn="ctr">
              <a:buNone/>
            </a:lvl9pPr>
            <a:extLst/>
          </a:lstStyle>
          <a:p>
            <a:r>
              <a:rPr kumimoji="0" lang="ar-SA" smtClean="0"/>
              <a:t>انقر لتحرير نمط العنوان الثانوي الرئيسي</a:t>
            </a:r>
            <a:endParaRPr kumimoji="0" lang="en-US"/>
          </a:p>
        </p:txBody>
      </p:sp>
      <p:sp>
        <p:nvSpPr>
          <p:cNvPr id="31" name="عنصر نائب للتاريخ 30"/>
          <p:cNvSpPr>
            <a:spLocks noGrp="1"/>
          </p:cNvSpPr>
          <p:nvPr>
            <p:ph type="dt" sz="half" idx="10"/>
          </p:nvPr>
        </p:nvSpPr>
        <p:spPr>
          <a:xfrm>
            <a:off x="16182561" y="30986295"/>
            <a:ext cx="5519291" cy="1072112"/>
          </a:xfrm>
        </p:spPr>
        <p:txBody>
          <a:bodyPr/>
          <a:lstStyle>
            <a:lvl1pPr>
              <a:defRPr lang="en-US" smtClean="0">
                <a:solidFill>
                  <a:srgbClr val="FFFFFF"/>
                </a:solidFill>
              </a:defRPr>
            </a:lvl1pPr>
            <a:extLst/>
          </a:lstStyle>
          <a:p>
            <a:fld id="{F07E21EE-CF09-41BE-B97D-BDC773F2B5D3}" type="datetimeFigureOut">
              <a:rPr lang="fr-FR" smtClean="0"/>
              <a:pPr/>
              <a:t>25/06/2019</a:t>
            </a:fld>
            <a:endParaRPr lang="fr-FR"/>
          </a:p>
        </p:txBody>
      </p:sp>
      <p:sp>
        <p:nvSpPr>
          <p:cNvPr id="18" name="عنصر نائب للتذييل 17"/>
          <p:cNvSpPr>
            <a:spLocks noGrp="1"/>
          </p:cNvSpPr>
          <p:nvPr>
            <p:ph type="ftr" sz="quarter" idx="11"/>
          </p:nvPr>
        </p:nvSpPr>
        <p:spPr>
          <a:xfrm>
            <a:off x="7770971" y="30986295"/>
            <a:ext cx="8069534" cy="1080135"/>
          </a:xfrm>
        </p:spPr>
        <p:txBody>
          <a:bodyPr/>
          <a:lstStyle>
            <a:lvl1pPr>
              <a:defRPr lang="en-US" dirty="0">
                <a:solidFill>
                  <a:srgbClr val="FFFFFF"/>
                </a:solidFill>
              </a:defRPr>
            </a:lvl1pPr>
            <a:extLst/>
          </a:lstStyle>
          <a:p>
            <a:endParaRPr lang="fr-FR"/>
          </a:p>
        </p:txBody>
      </p:sp>
      <p:sp>
        <p:nvSpPr>
          <p:cNvPr id="29" name="عنصر نائب لرقم الشريحة 28"/>
          <p:cNvSpPr>
            <a:spLocks noGrp="1"/>
          </p:cNvSpPr>
          <p:nvPr>
            <p:ph type="sldNum" sz="quarter" idx="12"/>
          </p:nvPr>
        </p:nvSpPr>
        <p:spPr>
          <a:xfrm>
            <a:off x="21721687" y="30978272"/>
            <a:ext cx="1621601" cy="1080135"/>
          </a:xfrm>
        </p:spPr>
        <p:txBody>
          <a:bodyPr/>
          <a:lstStyle>
            <a:lvl1pPr>
              <a:defRPr lang="en-US" smtClean="0">
                <a:solidFill>
                  <a:srgbClr val="FFFFFF"/>
                </a:solidFill>
              </a:defRPr>
            </a:lvl1pPr>
            <a:extLst/>
          </a:lstStyle>
          <a:p>
            <a:fld id="{F1A1CE2E-D0F6-4F29-B572-41799F4838AC}"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F07E21EE-CF09-41BE-B97D-BDC773F2B5D3}" type="datetimeFigureOut">
              <a:rPr lang="fr-FR" smtClean="0"/>
              <a:pPr/>
              <a:t>25/06/2019</a:t>
            </a:fld>
            <a:endParaRPr lang="fr-FR"/>
          </a:p>
        </p:txBody>
      </p:sp>
      <p:sp>
        <p:nvSpPr>
          <p:cNvPr id="5" name="عنصر نائب للتذييل 4"/>
          <p:cNvSpPr>
            <a:spLocks noGrp="1"/>
          </p:cNvSpPr>
          <p:nvPr>
            <p:ph type="ftr" sz="quarter" idx="11"/>
          </p:nvPr>
        </p:nvSpPr>
        <p:spPr/>
        <p:txBody>
          <a:bodyPr/>
          <a:lstStyle>
            <a:extLst/>
          </a:lstStyle>
          <a:p>
            <a:endParaRPr lang="fr-FR"/>
          </a:p>
        </p:txBody>
      </p:sp>
      <p:sp>
        <p:nvSpPr>
          <p:cNvPr id="6" name="عنصر نائب لرقم الشريحة 5"/>
          <p:cNvSpPr>
            <a:spLocks noGrp="1"/>
          </p:cNvSpPr>
          <p:nvPr>
            <p:ph type="sldNum" sz="quarter" idx="12"/>
          </p:nvPr>
        </p:nvSpPr>
        <p:spPr/>
        <p:txBody>
          <a:bodyPr/>
          <a:lstStyle>
            <a:extLst/>
          </a:lstStyle>
          <a:p>
            <a:fld id="{F1A1CE2E-D0F6-4F29-B572-41799F4838A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18062258" y="1299165"/>
            <a:ext cx="4200525" cy="27648456"/>
          </a:xfrm>
        </p:spPr>
        <p:txBody>
          <a:bodyPr vert="eaVert" ancho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260157" y="1297686"/>
            <a:ext cx="16592074" cy="27648456"/>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11694262" y="30986295"/>
            <a:ext cx="5519291" cy="1072112"/>
          </a:xfrm>
        </p:spPr>
        <p:txBody>
          <a:bodyPr/>
          <a:lstStyle>
            <a:extLst/>
          </a:lstStyle>
          <a:p>
            <a:fld id="{F07E21EE-CF09-41BE-B97D-BDC773F2B5D3}" type="datetimeFigureOut">
              <a:rPr lang="fr-FR" smtClean="0"/>
              <a:pPr/>
              <a:t>25/06/2019</a:t>
            </a:fld>
            <a:endParaRPr lang="fr-FR"/>
          </a:p>
        </p:txBody>
      </p:sp>
      <p:sp>
        <p:nvSpPr>
          <p:cNvPr id="5" name="عنصر نائب للتذييل 4"/>
          <p:cNvSpPr>
            <a:spLocks noGrp="1"/>
          </p:cNvSpPr>
          <p:nvPr>
            <p:ph type="ftr" sz="quarter" idx="11"/>
          </p:nvPr>
        </p:nvSpPr>
        <p:spPr>
          <a:xfrm>
            <a:off x="1260158" y="30978272"/>
            <a:ext cx="10081260" cy="1080135"/>
          </a:xfrm>
        </p:spPr>
        <p:txBody>
          <a:bodyPr/>
          <a:lstStyle>
            <a:extLst/>
          </a:lstStyle>
          <a:p>
            <a:endParaRPr lang="fr-FR"/>
          </a:p>
        </p:txBody>
      </p:sp>
      <p:sp>
        <p:nvSpPr>
          <p:cNvPr id="6" name="عنصر نائب لرقم الشريحة 5"/>
          <p:cNvSpPr>
            <a:spLocks noGrp="1"/>
          </p:cNvSpPr>
          <p:nvPr>
            <p:ph type="sldNum" sz="quarter" idx="12"/>
          </p:nvPr>
        </p:nvSpPr>
        <p:spPr>
          <a:xfrm>
            <a:off x="17238955" y="30963870"/>
            <a:ext cx="1621601" cy="1080135"/>
          </a:xfrm>
        </p:spPr>
        <p:txBody>
          <a:bodyPr/>
          <a:lstStyle>
            <a:lvl1pPr>
              <a:defRPr>
                <a:solidFill>
                  <a:schemeClr val="tx2"/>
                </a:solidFill>
              </a:defRPr>
            </a:lvl1pPr>
            <a:extLst/>
          </a:lstStyle>
          <a:p>
            <a:fld id="{F1A1CE2E-D0F6-4F29-B572-41799F4838A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F07E21EE-CF09-41BE-B97D-BDC773F2B5D3}" type="datetimeFigureOut">
              <a:rPr lang="fr-FR" smtClean="0"/>
              <a:pPr/>
              <a:t>25/06/2019</a:t>
            </a:fld>
            <a:endParaRPr lang="fr-FR"/>
          </a:p>
        </p:txBody>
      </p:sp>
      <p:sp>
        <p:nvSpPr>
          <p:cNvPr id="5" name="عنصر نائب للتذييل 4"/>
          <p:cNvSpPr>
            <a:spLocks noGrp="1"/>
          </p:cNvSpPr>
          <p:nvPr>
            <p:ph type="ftr" sz="quarter" idx="11"/>
          </p:nvPr>
        </p:nvSpPr>
        <p:spPr/>
        <p:txBody>
          <a:bodyPr/>
          <a:lstStyle>
            <a:extLst/>
          </a:lstStyle>
          <a:p>
            <a:endParaRPr lang="fr-FR"/>
          </a:p>
        </p:txBody>
      </p:sp>
      <p:sp>
        <p:nvSpPr>
          <p:cNvPr id="6" name="عنصر نائب لرقم الشريحة 5"/>
          <p:cNvSpPr>
            <a:spLocks noGrp="1"/>
          </p:cNvSpPr>
          <p:nvPr>
            <p:ph type="sldNum" sz="quarter" idx="12"/>
          </p:nvPr>
        </p:nvSpPr>
        <p:spPr/>
        <p:txBody>
          <a:bodyPr/>
          <a:lstStyle>
            <a:extLst/>
          </a:lstStyle>
          <a:p>
            <a:fld id="{F1A1CE2E-D0F6-4F29-B572-41799F4838A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1">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940367" y="13333182"/>
            <a:ext cx="17241689" cy="6435804"/>
          </a:xfrm>
        </p:spPr>
        <p:txBody>
          <a:bodyPr tIns="0" anchor="t"/>
          <a:lstStyle>
            <a:lvl1pPr algn="r">
              <a:buNone/>
              <a:defRPr sz="151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940367" y="9001127"/>
            <a:ext cx="17241689" cy="3513071"/>
          </a:xfrm>
        </p:spPr>
        <p:txBody>
          <a:bodyPr anchor="b"/>
          <a:lstStyle>
            <a:lvl1pPr marL="0" indent="0" algn="r">
              <a:buNone/>
              <a:defRPr sz="7200">
                <a:solidFill>
                  <a:schemeClr val="tx1"/>
                </a:solidFill>
                <a:effectLst/>
              </a:defRPr>
            </a:lvl1pPr>
            <a:lvl2pPr>
              <a:buNone/>
              <a:defRPr sz="6500">
                <a:solidFill>
                  <a:schemeClr val="tx1">
                    <a:tint val="75000"/>
                  </a:schemeClr>
                </a:solidFill>
              </a:defRPr>
            </a:lvl2pPr>
            <a:lvl3pPr>
              <a:buNone/>
              <a:defRPr sz="5800">
                <a:solidFill>
                  <a:schemeClr val="tx1">
                    <a:tint val="75000"/>
                  </a:schemeClr>
                </a:solidFill>
              </a:defRPr>
            </a:lvl3pPr>
            <a:lvl4pPr>
              <a:buNone/>
              <a:defRPr sz="5000">
                <a:solidFill>
                  <a:schemeClr val="tx1">
                    <a:tint val="75000"/>
                  </a:schemeClr>
                </a:solidFill>
              </a:defRPr>
            </a:lvl4pPr>
            <a:lvl5pPr>
              <a:buNone/>
              <a:defRPr sz="50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a:xfrm>
            <a:off x="13021181" y="30980927"/>
            <a:ext cx="5519291" cy="1072112"/>
          </a:xfrm>
        </p:spPr>
        <p:txBody>
          <a:bodyPr bIns="0" anchor="b"/>
          <a:lstStyle>
            <a:lvl1pPr>
              <a:defRPr>
                <a:solidFill>
                  <a:schemeClr val="tx2"/>
                </a:solidFill>
              </a:defRPr>
            </a:lvl1pPr>
            <a:extLst/>
          </a:lstStyle>
          <a:p>
            <a:fld id="{F07E21EE-CF09-41BE-B97D-BDC773F2B5D3}" type="datetimeFigureOut">
              <a:rPr lang="fr-FR" smtClean="0"/>
              <a:pPr/>
              <a:t>25/06/2019</a:t>
            </a:fld>
            <a:endParaRPr lang="fr-FR"/>
          </a:p>
        </p:txBody>
      </p:sp>
      <p:sp>
        <p:nvSpPr>
          <p:cNvPr id="5" name="عنصر نائب للتذييل 4"/>
          <p:cNvSpPr>
            <a:spLocks noGrp="1"/>
          </p:cNvSpPr>
          <p:nvPr>
            <p:ph type="ftr" sz="quarter" idx="11"/>
          </p:nvPr>
        </p:nvSpPr>
        <p:spPr>
          <a:xfrm>
            <a:off x="4783080" y="30980927"/>
            <a:ext cx="7980998" cy="1080135"/>
          </a:xfrm>
        </p:spPr>
        <p:txBody>
          <a:bodyPr bIns="0" anchor="b"/>
          <a:lstStyle>
            <a:lvl1pPr>
              <a:defRPr>
                <a:solidFill>
                  <a:schemeClr val="tx2"/>
                </a:solidFill>
              </a:defRPr>
            </a:lvl1pPr>
            <a:extLst/>
          </a:lstStyle>
          <a:p>
            <a:endParaRPr lang="fr-FR"/>
          </a:p>
        </p:txBody>
      </p:sp>
      <p:sp>
        <p:nvSpPr>
          <p:cNvPr id="6" name="عنصر نائب لرقم الشريحة 5"/>
          <p:cNvSpPr>
            <a:spLocks noGrp="1"/>
          </p:cNvSpPr>
          <p:nvPr>
            <p:ph type="sldNum" sz="quarter" idx="12"/>
          </p:nvPr>
        </p:nvSpPr>
        <p:spPr>
          <a:xfrm>
            <a:off x="18560455" y="30972904"/>
            <a:ext cx="1621601" cy="1080135"/>
          </a:xfrm>
        </p:spPr>
        <p:txBody>
          <a:bodyPr/>
          <a:lstStyle>
            <a:extLst/>
          </a:lstStyle>
          <a:p>
            <a:fld id="{F1A1CE2E-D0F6-4F29-B572-41799F4838AC}"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260157" y="1512189"/>
            <a:ext cx="19960895" cy="5400675"/>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260157" y="7560947"/>
            <a:ext cx="9703213" cy="21385175"/>
          </a:xfrm>
        </p:spPr>
        <p:txBody>
          <a:bodyPr anchor="t"/>
          <a:lstStyle>
            <a:lvl1pPr>
              <a:defRPr sz="10100"/>
            </a:lvl1pPr>
            <a:lvl2pPr>
              <a:defRPr sz="8600"/>
            </a:lvl2pPr>
            <a:lvl3pPr>
              <a:defRPr sz="7200"/>
            </a:lvl3pPr>
            <a:lvl4pPr>
              <a:defRPr sz="6500"/>
            </a:lvl4pPr>
            <a:lvl5pPr>
              <a:defRPr sz="65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11517839" y="7560947"/>
            <a:ext cx="9703213" cy="21385175"/>
          </a:xfrm>
        </p:spPr>
        <p:txBody>
          <a:bodyPr anchor="t"/>
          <a:lstStyle>
            <a:lvl1pPr>
              <a:defRPr sz="10100"/>
            </a:lvl1pPr>
            <a:lvl2pPr>
              <a:defRPr sz="8600"/>
            </a:lvl2pPr>
            <a:lvl3pPr>
              <a:defRPr sz="7200"/>
            </a:lvl3pPr>
            <a:lvl4pPr>
              <a:defRPr sz="6500"/>
            </a:lvl4pPr>
            <a:lvl5pPr>
              <a:defRPr sz="65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F07E21EE-CF09-41BE-B97D-BDC773F2B5D3}" type="datetimeFigureOut">
              <a:rPr lang="fr-FR" smtClean="0"/>
              <a:pPr/>
              <a:t>25/06/2019</a:t>
            </a:fld>
            <a:endParaRPr lang="fr-FR"/>
          </a:p>
        </p:txBody>
      </p:sp>
      <p:sp>
        <p:nvSpPr>
          <p:cNvPr id="6" name="عنصر نائب للتذييل 5"/>
          <p:cNvSpPr>
            <a:spLocks noGrp="1"/>
          </p:cNvSpPr>
          <p:nvPr>
            <p:ph type="ftr" sz="quarter" idx="11"/>
          </p:nvPr>
        </p:nvSpPr>
        <p:spPr/>
        <p:txBody>
          <a:bodyPr/>
          <a:lstStyle>
            <a:extLst/>
          </a:lstStyle>
          <a:p>
            <a:endParaRPr lang="fr-FR"/>
          </a:p>
        </p:txBody>
      </p:sp>
      <p:sp>
        <p:nvSpPr>
          <p:cNvPr id="7" name="عنصر نائب لرقم الشريحة 6"/>
          <p:cNvSpPr>
            <a:spLocks noGrp="1"/>
          </p:cNvSpPr>
          <p:nvPr>
            <p:ph type="sldNum" sz="quarter" idx="12"/>
          </p:nvPr>
        </p:nvSpPr>
        <p:spPr/>
        <p:txBody>
          <a:bodyPr/>
          <a:lstStyle>
            <a:extLst/>
          </a:lstStyle>
          <a:p>
            <a:fld id="{F1A1CE2E-D0F6-4F29-B572-41799F4838A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1260157" y="1512189"/>
            <a:ext cx="19960895" cy="5400675"/>
          </a:xfrm>
        </p:spPr>
        <p:txBody>
          <a:bodyPr anchor="b"/>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260157" y="27723465"/>
            <a:ext cx="9703213" cy="216027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6500" b="1">
                <a:solidFill>
                  <a:schemeClr val="tx2"/>
                </a:solidFill>
                <a:effectLst/>
              </a:defRPr>
            </a:lvl1pPr>
            <a:lvl2pPr>
              <a:buNone/>
              <a:defRPr sz="7200" b="1"/>
            </a:lvl2pPr>
            <a:lvl3pPr>
              <a:buNone/>
              <a:defRPr sz="6500" b="1"/>
            </a:lvl3pPr>
            <a:lvl4pPr>
              <a:buNone/>
              <a:defRPr sz="5800" b="1"/>
            </a:lvl4pPr>
            <a:lvl5pPr>
              <a:buNone/>
              <a:defRPr sz="58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1517839" y="27723465"/>
            <a:ext cx="9703213" cy="216027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6500" b="1">
                <a:solidFill>
                  <a:schemeClr val="tx2"/>
                </a:solidFill>
                <a:effectLst/>
              </a:defRPr>
            </a:lvl1pPr>
            <a:lvl2pPr>
              <a:buNone/>
              <a:defRPr sz="7200" b="1"/>
            </a:lvl2pPr>
            <a:lvl3pPr>
              <a:buNone/>
              <a:defRPr sz="6500" b="1"/>
            </a:lvl3pPr>
            <a:lvl4pPr>
              <a:buNone/>
              <a:defRPr sz="5800" b="1"/>
            </a:lvl4pPr>
            <a:lvl5pPr>
              <a:buNone/>
              <a:defRPr sz="58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1260157" y="8088444"/>
            <a:ext cx="9703213" cy="19442430"/>
          </a:xfrm>
        </p:spPr>
        <p:txBody>
          <a:bodyPr/>
          <a:lstStyle>
            <a:lvl1pPr>
              <a:defRPr sz="8600"/>
            </a:lvl1pPr>
            <a:lvl2pPr>
              <a:defRPr sz="7200"/>
            </a:lvl2pPr>
            <a:lvl3pPr>
              <a:defRPr sz="6500"/>
            </a:lvl3pPr>
            <a:lvl4pPr>
              <a:defRPr sz="5800"/>
            </a:lvl4pPr>
            <a:lvl5pPr>
              <a:defRPr sz="5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11517839" y="8088444"/>
            <a:ext cx="9703213" cy="19442430"/>
          </a:xfrm>
        </p:spPr>
        <p:txBody>
          <a:bodyPr/>
          <a:lstStyle>
            <a:lvl1pPr>
              <a:defRPr sz="8600"/>
            </a:lvl1pPr>
            <a:lvl2pPr>
              <a:defRPr sz="7200"/>
            </a:lvl2pPr>
            <a:lvl3pPr>
              <a:defRPr sz="6500"/>
            </a:lvl3pPr>
            <a:lvl4pPr>
              <a:defRPr sz="5800"/>
            </a:lvl4pPr>
            <a:lvl5pPr>
              <a:defRPr sz="5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F07E21EE-CF09-41BE-B97D-BDC773F2B5D3}" type="datetimeFigureOut">
              <a:rPr lang="fr-FR" smtClean="0"/>
              <a:pPr/>
              <a:t>25/06/2019</a:t>
            </a:fld>
            <a:endParaRPr lang="fr-FR"/>
          </a:p>
        </p:txBody>
      </p:sp>
      <p:sp>
        <p:nvSpPr>
          <p:cNvPr id="8" name="عنصر نائب للتذييل 7"/>
          <p:cNvSpPr>
            <a:spLocks noGrp="1"/>
          </p:cNvSpPr>
          <p:nvPr>
            <p:ph type="ftr" sz="quarter" idx="11"/>
          </p:nvPr>
        </p:nvSpPr>
        <p:spPr/>
        <p:txBody>
          <a:bodyPr/>
          <a:lstStyle>
            <a:extLst/>
          </a:lstStyle>
          <a:p>
            <a:endParaRPr lang="fr-FR"/>
          </a:p>
        </p:txBody>
      </p:sp>
      <p:sp>
        <p:nvSpPr>
          <p:cNvPr id="9" name="عنصر نائب لرقم الشريحة 8"/>
          <p:cNvSpPr>
            <a:spLocks noGrp="1"/>
          </p:cNvSpPr>
          <p:nvPr>
            <p:ph type="sldNum" sz="quarter" idx="12"/>
          </p:nvPr>
        </p:nvSpPr>
        <p:spPr/>
        <p:txBody>
          <a:bodyPr/>
          <a:lstStyle>
            <a:extLst/>
          </a:lstStyle>
          <a:p>
            <a:fld id="{F1A1CE2E-D0F6-4F29-B572-41799F4838A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260157" y="1512189"/>
            <a:ext cx="19960895" cy="5400675"/>
          </a:xfrm>
        </p:spPr>
        <p:txBody>
          <a:bodyP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F07E21EE-CF09-41BE-B97D-BDC773F2B5D3}" type="datetimeFigureOut">
              <a:rPr lang="fr-FR" smtClean="0"/>
              <a:pPr/>
              <a:t>25/06/2019</a:t>
            </a:fld>
            <a:endParaRPr lang="fr-FR"/>
          </a:p>
        </p:txBody>
      </p:sp>
      <p:sp>
        <p:nvSpPr>
          <p:cNvPr id="4" name="عنصر نائب للتذييل 3"/>
          <p:cNvSpPr>
            <a:spLocks noGrp="1"/>
          </p:cNvSpPr>
          <p:nvPr>
            <p:ph type="ftr" sz="quarter" idx="11"/>
          </p:nvPr>
        </p:nvSpPr>
        <p:spPr/>
        <p:txBody>
          <a:bodyPr/>
          <a:lstStyle>
            <a:extLst/>
          </a:lstStyle>
          <a:p>
            <a:endParaRPr lang="fr-FR"/>
          </a:p>
        </p:txBody>
      </p:sp>
      <p:sp>
        <p:nvSpPr>
          <p:cNvPr id="5" name="عنصر نائب لرقم الشريحة 4"/>
          <p:cNvSpPr>
            <a:spLocks noGrp="1"/>
          </p:cNvSpPr>
          <p:nvPr>
            <p:ph type="sldNum" sz="quarter" idx="12"/>
          </p:nvPr>
        </p:nvSpPr>
        <p:spPr/>
        <p:txBody>
          <a:bodyPr/>
          <a:lstStyle>
            <a:extLst/>
          </a:lstStyle>
          <a:p>
            <a:fld id="{F1A1CE2E-D0F6-4F29-B572-41799F4838A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solidFill>
                  <a:schemeClr val="tx2"/>
                </a:solidFill>
              </a:defRPr>
            </a:lvl1pPr>
            <a:extLst/>
          </a:lstStyle>
          <a:p>
            <a:fld id="{F07E21EE-CF09-41BE-B97D-BDC773F2B5D3}" type="datetimeFigureOut">
              <a:rPr lang="fr-FR" smtClean="0"/>
              <a:pPr/>
              <a:t>25/06/2019</a:t>
            </a:fld>
            <a:endParaRPr lang="fr-FR"/>
          </a:p>
        </p:txBody>
      </p:sp>
      <p:sp>
        <p:nvSpPr>
          <p:cNvPr id="3" name="عنصر نائب للتذييل 2"/>
          <p:cNvSpPr>
            <a:spLocks noGrp="1"/>
          </p:cNvSpPr>
          <p:nvPr>
            <p:ph type="ftr" sz="quarter" idx="11"/>
          </p:nvPr>
        </p:nvSpPr>
        <p:spPr/>
        <p:txBody>
          <a:bodyPr/>
          <a:lstStyle>
            <a:lvl1pPr>
              <a:defRPr>
                <a:solidFill>
                  <a:schemeClr val="tx2"/>
                </a:solidFill>
              </a:defRPr>
            </a:lvl1pPr>
            <a:extLst/>
          </a:lstStyle>
          <a:p>
            <a:endParaRPr lang="fr-FR"/>
          </a:p>
        </p:txBody>
      </p:sp>
      <p:sp>
        <p:nvSpPr>
          <p:cNvPr id="4" name="عنصر نائب لرقم الشريحة 3"/>
          <p:cNvSpPr>
            <a:spLocks noGrp="1"/>
          </p:cNvSpPr>
          <p:nvPr>
            <p:ph type="sldNum" sz="quarter" idx="12"/>
          </p:nvPr>
        </p:nvSpPr>
        <p:spPr/>
        <p:txBody>
          <a:bodyPr/>
          <a:lstStyle>
            <a:extLst/>
          </a:lstStyle>
          <a:p>
            <a:fld id="{F1A1CE2E-D0F6-4F29-B572-41799F4838A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260157" y="1080135"/>
            <a:ext cx="16256032" cy="5544693"/>
          </a:xfrm>
        </p:spPr>
        <p:txBody>
          <a:bodyPr wrap="square" anchor="b"/>
          <a:lstStyle>
            <a:lvl1pPr algn="l">
              <a:buNone/>
              <a:defRPr lang="en-US" sz="8600" baseline="0" smtClean="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1260157" y="7075291"/>
            <a:ext cx="16256032" cy="2846869"/>
          </a:xfrm>
        </p:spPr>
        <p:txBody>
          <a:bodyPr rot="0" spcFirstLastPara="0" vertOverflow="overflow" horzOverflow="overflow" vert="horz" wrap="square" lIns="164592" tIns="0" rIns="0" bIns="0" numCol="1" spcCol="0" rtlCol="0" fromWordArt="0" anchor="t" anchorCtr="0" forceAA="0" compatLnSpc="1">
            <a:normAutofit/>
          </a:bodyPr>
          <a:lstStyle>
            <a:lvl1pPr marL="0" indent="0">
              <a:spcBef>
                <a:spcPts val="0"/>
              </a:spcBef>
              <a:spcAft>
                <a:spcPts val="0"/>
              </a:spcAft>
              <a:buNone/>
              <a:defRPr sz="5000"/>
            </a:lvl1pPr>
            <a:lvl2pPr>
              <a:buNone/>
              <a:defRPr sz="4300"/>
            </a:lvl2pPr>
            <a:lvl3pPr>
              <a:buNone/>
              <a:defRPr sz="3600"/>
            </a:lvl3pPr>
            <a:lvl4pPr>
              <a:buNone/>
              <a:defRPr sz="3200"/>
            </a:lvl4pPr>
            <a:lvl5pPr>
              <a:buNone/>
              <a:defRPr sz="32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1260157" y="10081260"/>
            <a:ext cx="19952494" cy="20656528"/>
          </a:xfrm>
        </p:spPr>
        <p:txBody>
          <a:bodyPr/>
          <a:lstStyle>
            <a:lvl1pPr>
              <a:defRPr sz="11500"/>
            </a:lvl1pPr>
            <a:lvl2pPr>
              <a:defRPr sz="10100"/>
            </a:lvl2pPr>
            <a:lvl3pPr>
              <a:defRPr sz="8600"/>
            </a:lvl3pPr>
            <a:lvl4pPr>
              <a:defRPr sz="7200"/>
            </a:lvl4pPr>
            <a:lvl5pPr>
              <a:defRPr sz="72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F07E21EE-CF09-41BE-B97D-BDC773F2B5D3}" type="datetimeFigureOut">
              <a:rPr lang="fr-FR" smtClean="0"/>
              <a:pPr/>
              <a:t>25/06/2019</a:t>
            </a:fld>
            <a:endParaRPr lang="fr-FR"/>
          </a:p>
        </p:txBody>
      </p:sp>
      <p:sp>
        <p:nvSpPr>
          <p:cNvPr id="6" name="عنصر نائب للتذييل 5"/>
          <p:cNvSpPr>
            <a:spLocks noGrp="1"/>
          </p:cNvSpPr>
          <p:nvPr>
            <p:ph type="ftr" sz="quarter" idx="11"/>
          </p:nvPr>
        </p:nvSpPr>
        <p:spPr/>
        <p:txBody>
          <a:bodyPr/>
          <a:lstStyle>
            <a:extLst/>
          </a:lstStyle>
          <a:p>
            <a:endParaRPr lang="fr-FR"/>
          </a:p>
        </p:txBody>
      </p:sp>
      <p:sp>
        <p:nvSpPr>
          <p:cNvPr id="7" name="عنصر نائب لرقم الشريحة 6"/>
          <p:cNvSpPr>
            <a:spLocks noGrp="1"/>
          </p:cNvSpPr>
          <p:nvPr>
            <p:ph type="sldNum" sz="quarter" idx="12"/>
          </p:nvPr>
        </p:nvSpPr>
        <p:spPr/>
        <p:txBody>
          <a:bodyPr/>
          <a:lstStyle>
            <a:extLst/>
          </a:lstStyle>
          <a:p>
            <a:fld id="{F1A1CE2E-D0F6-4F29-B572-41799F4838A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2"/>
      </p:bgRef>
    </p:bg>
    <p:spTree>
      <p:nvGrpSpPr>
        <p:cNvPr id="1" name=""/>
        <p:cNvGrpSpPr/>
        <p:nvPr/>
      </p:nvGrpSpPr>
      <p:grpSpPr>
        <a:xfrm>
          <a:off x="0" y="0"/>
          <a:ext cx="0" cy="0"/>
          <a:chOff x="0" y="0"/>
          <a:chExt cx="0" cy="0"/>
        </a:xfrm>
      </p:grpSpPr>
      <p:sp>
        <p:nvSpPr>
          <p:cNvPr id="8" name="مستطيل 7"/>
          <p:cNvSpPr/>
          <p:nvPr/>
        </p:nvSpPr>
        <p:spPr>
          <a:xfrm rot="21240000">
            <a:off x="1648151" y="4747059"/>
            <a:ext cx="11905696" cy="20376907"/>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lIns="329184" tIns="164592" rIns="329184" bIns="164592" rtlCol="0" anchor="ctr"/>
          <a:lstStyle>
            <a:extLst/>
          </a:lstStyle>
          <a:p>
            <a:pPr algn="ctr" eaLnBrk="1" latinLnBrk="0" hangingPunct="1"/>
            <a:endParaRPr kumimoji="0" lang="en-US"/>
          </a:p>
        </p:txBody>
      </p:sp>
      <p:sp>
        <p:nvSpPr>
          <p:cNvPr id="9" name="مستطيل 8"/>
          <p:cNvSpPr/>
          <p:nvPr/>
        </p:nvSpPr>
        <p:spPr>
          <a:xfrm rot="21420000">
            <a:off x="1644672" y="4719408"/>
            <a:ext cx="11905696" cy="2037690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lIns="329184" tIns="164592" rIns="329184" bIns="164592" rtlCol="0" anchor="ctr"/>
          <a:lstStyle>
            <a:extLst/>
          </a:lstStyle>
          <a:p>
            <a:pPr algn="ctr" eaLnBrk="1" latinLnBrk="0" hangingPunct="1"/>
            <a:endParaRPr kumimoji="0" lang="en-US"/>
          </a:p>
        </p:txBody>
      </p:sp>
      <p:sp>
        <p:nvSpPr>
          <p:cNvPr id="2" name="عنوان 1"/>
          <p:cNvSpPr>
            <a:spLocks noGrp="1"/>
          </p:cNvSpPr>
          <p:nvPr>
            <p:ph type="title"/>
          </p:nvPr>
        </p:nvSpPr>
        <p:spPr>
          <a:xfrm>
            <a:off x="14853701" y="5400675"/>
            <a:ext cx="9451181" cy="9721215"/>
          </a:xfrm>
        </p:spPr>
        <p:txBody>
          <a:bodyPr vert="horz" anchor="b"/>
          <a:lstStyle>
            <a:lvl1pPr algn="l">
              <a:buNone/>
              <a:defRPr sz="108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ar-SA" smtClean="0"/>
              <a:t>انقر لتحرير نمط العنوان الرئيسي</a:t>
            </a:r>
            <a:endParaRPr kumimoji="0" lang="en-US" dirty="0"/>
          </a:p>
        </p:txBody>
      </p:sp>
      <p:sp>
        <p:nvSpPr>
          <p:cNvPr id="4" name="عنصر نائب للنص 3"/>
          <p:cNvSpPr>
            <a:spLocks noGrp="1"/>
          </p:cNvSpPr>
          <p:nvPr>
            <p:ph type="body" sz="half" idx="2"/>
          </p:nvPr>
        </p:nvSpPr>
        <p:spPr>
          <a:xfrm>
            <a:off x="14853701" y="15515171"/>
            <a:ext cx="9451181" cy="9073134"/>
          </a:xfrm>
        </p:spPr>
        <p:txBody>
          <a:bodyPr rot="0" spcFirstLastPara="0" vertOverflow="overflow" horzOverflow="overflow" vert="horz" wrap="square" lIns="296266" tIns="0" rIns="0" bIns="0" numCol="1" spcCol="0" rtlCol="0" fromWordArt="0" anchor="t" anchorCtr="0" forceAA="0" compatLnSpc="1">
            <a:normAutofit/>
          </a:bodyPr>
          <a:lstStyle>
            <a:lvl1pPr marL="0" indent="0">
              <a:lnSpc>
                <a:spcPct val="100000"/>
              </a:lnSpc>
              <a:spcBef>
                <a:spcPts val="0"/>
              </a:spcBef>
              <a:buFontTx/>
              <a:buNone/>
              <a:defRPr sz="5000" baseline="0">
                <a:solidFill>
                  <a:schemeClr val="tx1"/>
                </a:solidFill>
              </a:defRPr>
            </a:lvl1pPr>
            <a:lvl2pPr>
              <a:defRPr sz="4300"/>
            </a:lvl2pPr>
            <a:lvl3pPr>
              <a:defRPr sz="3600"/>
            </a:lvl3pPr>
            <a:lvl4pPr>
              <a:defRPr sz="3200"/>
            </a:lvl4pPr>
            <a:lvl5pPr>
              <a:defRPr sz="32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extLst/>
          </a:lstStyle>
          <a:p>
            <a:fld id="{F07E21EE-CF09-41BE-B97D-BDC773F2B5D3}" type="datetimeFigureOut">
              <a:rPr lang="fr-FR" smtClean="0"/>
              <a:pPr/>
              <a:t>25/06/2019</a:t>
            </a:fld>
            <a:endParaRPr lang="fr-FR"/>
          </a:p>
        </p:txBody>
      </p:sp>
      <p:sp>
        <p:nvSpPr>
          <p:cNvPr id="6" name="عنصر نائب للتذييل 5"/>
          <p:cNvSpPr>
            <a:spLocks noGrp="1"/>
          </p:cNvSpPr>
          <p:nvPr>
            <p:ph type="ftr" sz="quarter" idx="11"/>
          </p:nvPr>
        </p:nvSpPr>
        <p:spPr/>
        <p:txBody>
          <a:bodyPr/>
          <a:lstStyle>
            <a:extLst/>
          </a:lstStyle>
          <a:p>
            <a:endParaRPr lang="fr-FR"/>
          </a:p>
        </p:txBody>
      </p:sp>
      <p:sp>
        <p:nvSpPr>
          <p:cNvPr id="7" name="عنصر نائب لرقم الشريحة 6"/>
          <p:cNvSpPr>
            <a:spLocks noGrp="1"/>
          </p:cNvSpPr>
          <p:nvPr>
            <p:ph type="sldNum" sz="quarter" idx="12"/>
          </p:nvPr>
        </p:nvSpPr>
        <p:spPr/>
        <p:txBody>
          <a:bodyPr/>
          <a:lstStyle>
            <a:extLst/>
          </a:lstStyle>
          <a:p>
            <a:fld id="{F1A1CE2E-D0F6-4F29-B572-41799F4838AC}" type="slidenum">
              <a:rPr lang="fr-FR" smtClean="0"/>
              <a:pPr/>
              <a:t>‹N°›</a:t>
            </a:fld>
            <a:endParaRPr lang="fr-FR"/>
          </a:p>
        </p:txBody>
      </p:sp>
      <p:sp>
        <p:nvSpPr>
          <p:cNvPr id="10" name="عنصر نائب للصورة 9"/>
          <p:cNvSpPr>
            <a:spLocks noGrp="1"/>
          </p:cNvSpPr>
          <p:nvPr>
            <p:ph type="pic" idx="1"/>
          </p:nvPr>
        </p:nvSpPr>
        <p:spPr>
          <a:xfrm>
            <a:off x="1829274" y="4918734"/>
            <a:ext cx="11593449" cy="19874484"/>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11500"/>
            </a:lvl1pPr>
            <a:extLst/>
          </a:lstStyle>
          <a:p>
            <a:r>
              <a:rPr kumimoji="0" lang="ar-SA" smtClean="0"/>
              <a:t>انقر فوق الرمز لإضافة صورة</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flipH="1">
            <a:off x="22472809" y="0"/>
            <a:ext cx="2730341" cy="3240405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lIns="329184" tIns="164592" rIns="329184" bIns="164592" anchor="ctr"/>
          <a:lstStyle>
            <a:extLst/>
          </a:lstStyle>
          <a:p>
            <a:pPr algn="ctr" eaLnBrk="1" latinLnBrk="0" hangingPunct="1"/>
            <a:endParaRPr kumimoji="0" lang="en-US"/>
          </a:p>
        </p:txBody>
      </p:sp>
      <p:sp>
        <p:nvSpPr>
          <p:cNvPr id="3" name="عنصر نائب للعنوان 2"/>
          <p:cNvSpPr>
            <a:spLocks noGrp="1"/>
          </p:cNvSpPr>
          <p:nvPr>
            <p:ph type="title"/>
          </p:nvPr>
        </p:nvSpPr>
        <p:spPr>
          <a:xfrm>
            <a:off x="1260157" y="1512189"/>
            <a:ext cx="19952494" cy="5400675"/>
          </a:xfrm>
          <a:prstGeom prst="rect">
            <a:avLst/>
          </a:prstGeom>
        </p:spPr>
        <p:txBody>
          <a:bodyPr vert="horz" lIns="164592" tIns="0" rIns="164592" bIns="0" anchor="b" anchorCtr="0">
            <a:normAutofit/>
          </a:bodyPr>
          <a:lstStyle>
            <a:extLst/>
          </a:lstStyle>
          <a:p>
            <a:r>
              <a:rPr kumimoji="0" lang="ar-SA" smtClean="0"/>
              <a:t>انقر لتحرير نمط العنوان الرئيسي</a:t>
            </a:r>
            <a:endParaRPr kumimoji="0" lang="en-US"/>
          </a:p>
        </p:txBody>
      </p:sp>
      <p:sp>
        <p:nvSpPr>
          <p:cNvPr id="31" name="عنصر نائب للنص 30"/>
          <p:cNvSpPr>
            <a:spLocks noGrp="1"/>
          </p:cNvSpPr>
          <p:nvPr>
            <p:ph type="body" idx="1"/>
          </p:nvPr>
        </p:nvSpPr>
        <p:spPr>
          <a:xfrm>
            <a:off x="1260157" y="7604491"/>
            <a:ext cx="19952494" cy="22898862"/>
          </a:xfrm>
          <a:prstGeom prst="rect">
            <a:avLst/>
          </a:prstGeom>
        </p:spPr>
        <p:txBody>
          <a:bodyPr vert="horz" lIns="329184" tIns="164592" rIns="329184" bIns="164592">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7" name="عنصر نائب للتاريخ 26"/>
          <p:cNvSpPr>
            <a:spLocks noGrp="1"/>
          </p:cNvSpPr>
          <p:nvPr>
            <p:ph type="dt" sz="half" idx="2"/>
          </p:nvPr>
        </p:nvSpPr>
        <p:spPr>
          <a:xfrm>
            <a:off x="11702861" y="30986295"/>
            <a:ext cx="5519291" cy="1072112"/>
          </a:xfrm>
          <a:prstGeom prst="rect">
            <a:avLst/>
          </a:prstGeom>
        </p:spPr>
        <p:txBody>
          <a:bodyPr vert="horz" lIns="329184" tIns="0" rIns="329184" bIns="0" anchor="b"/>
          <a:lstStyle>
            <a:lvl1pPr algn="l" eaLnBrk="1" latinLnBrk="0" hangingPunct="1">
              <a:defRPr kumimoji="0" sz="3600">
                <a:solidFill>
                  <a:schemeClr val="tx2"/>
                </a:solidFill>
              </a:defRPr>
            </a:lvl1pPr>
            <a:extLst/>
          </a:lstStyle>
          <a:p>
            <a:fld id="{F07E21EE-CF09-41BE-B97D-BDC773F2B5D3}" type="datetimeFigureOut">
              <a:rPr lang="fr-FR" smtClean="0"/>
              <a:pPr/>
              <a:t>25/06/2019</a:t>
            </a:fld>
            <a:endParaRPr lang="fr-FR"/>
          </a:p>
        </p:txBody>
      </p:sp>
      <p:sp>
        <p:nvSpPr>
          <p:cNvPr id="4" name="عنصر نائب للتذييل 3"/>
          <p:cNvSpPr>
            <a:spLocks noGrp="1"/>
          </p:cNvSpPr>
          <p:nvPr>
            <p:ph type="ftr" sz="quarter" idx="3"/>
          </p:nvPr>
        </p:nvSpPr>
        <p:spPr>
          <a:xfrm>
            <a:off x="1260158" y="30986295"/>
            <a:ext cx="10081260" cy="1080135"/>
          </a:xfrm>
          <a:prstGeom prst="rect">
            <a:avLst/>
          </a:prstGeom>
        </p:spPr>
        <p:txBody>
          <a:bodyPr vert="horz" lIns="329184" tIns="0" rIns="329184" bIns="0" anchor="b"/>
          <a:lstStyle>
            <a:lvl1pPr algn="r" eaLnBrk="1" latinLnBrk="0" hangingPunct="1">
              <a:defRPr kumimoji="0" sz="3600">
                <a:solidFill>
                  <a:schemeClr val="tx2"/>
                </a:solidFill>
              </a:defRPr>
            </a:lvl1pPr>
            <a:extLst/>
          </a:lstStyle>
          <a:p>
            <a:endParaRPr lang="fr-FR"/>
          </a:p>
        </p:txBody>
      </p:sp>
      <p:sp>
        <p:nvSpPr>
          <p:cNvPr id="16" name="عنصر نائب لرقم الشريحة 15"/>
          <p:cNvSpPr>
            <a:spLocks noGrp="1"/>
          </p:cNvSpPr>
          <p:nvPr>
            <p:ph type="sldNum" sz="quarter" idx="4"/>
          </p:nvPr>
        </p:nvSpPr>
        <p:spPr>
          <a:xfrm>
            <a:off x="17230554" y="30978272"/>
            <a:ext cx="1621601" cy="1080135"/>
          </a:xfrm>
          <a:prstGeom prst="rect">
            <a:avLst/>
          </a:prstGeom>
        </p:spPr>
        <p:txBody>
          <a:bodyPr vert="horz" lIns="0" tIns="0" rIns="0" bIns="0" anchor="b"/>
          <a:lstStyle>
            <a:lvl1pPr algn="r" eaLnBrk="1" latinLnBrk="0" hangingPunct="1">
              <a:defRPr kumimoji="0" sz="4000">
                <a:solidFill>
                  <a:schemeClr val="tx2"/>
                </a:solidFill>
              </a:defRPr>
            </a:lvl1pPr>
            <a:extLst/>
          </a:lstStyle>
          <a:p>
            <a:fld id="{F1A1CE2E-D0F6-4F29-B572-41799F4838A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Lst>
  <p:txStyles>
    <p:titleStyle>
      <a:lvl1pPr algn="l" rtl="1" eaLnBrk="1" latinLnBrk="0" hangingPunct="1">
        <a:spcBef>
          <a:spcPct val="0"/>
        </a:spcBef>
        <a:buNone/>
        <a:defRPr kumimoji="0" sz="137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987552" indent="-987552" algn="r" rtl="1" eaLnBrk="1" latinLnBrk="0" hangingPunct="1">
        <a:spcBef>
          <a:spcPts val="2160"/>
        </a:spcBef>
        <a:buClr>
          <a:schemeClr val="tx2"/>
        </a:buClr>
        <a:buSzPct val="73000"/>
        <a:buFont typeface="Wingdings 2"/>
        <a:buChar char=""/>
        <a:defRPr kumimoji="0" sz="9400" kern="1200" baseline="0">
          <a:solidFill>
            <a:schemeClr val="tx1"/>
          </a:solidFill>
          <a:latin typeface="+mn-lt"/>
          <a:ea typeface="+mn-ea"/>
          <a:cs typeface="+mn-cs"/>
        </a:defRPr>
      </a:lvl1pPr>
      <a:lvl2pPr marL="1876349" indent="-822960" algn="r" rtl="1" eaLnBrk="1" latinLnBrk="0" hangingPunct="1">
        <a:spcBef>
          <a:spcPts val="1800"/>
        </a:spcBef>
        <a:buClr>
          <a:schemeClr val="accent4"/>
        </a:buClr>
        <a:buSzPct val="80000"/>
        <a:buFont typeface="Wingdings 2"/>
        <a:buChar char=""/>
        <a:defRPr kumimoji="0" sz="8300" kern="1200">
          <a:solidFill>
            <a:schemeClr val="tx1">
              <a:tint val="85000"/>
            </a:schemeClr>
          </a:solidFill>
          <a:latin typeface="+mn-lt"/>
          <a:ea typeface="+mn-ea"/>
          <a:cs typeface="+mn-cs"/>
        </a:defRPr>
      </a:lvl2pPr>
      <a:lvl3pPr marL="2732227" indent="-822960" algn="r" rtl="1" eaLnBrk="1" latinLnBrk="0" hangingPunct="1">
        <a:spcBef>
          <a:spcPts val="1440"/>
        </a:spcBef>
        <a:buClr>
          <a:schemeClr val="accent4"/>
        </a:buClr>
        <a:buSzPct val="60000"/>
        <a:buFont typeface="Wingdings"/>
        <a:buChar char=""/>
        <a:defRPr kumimoji="0" sz="7200" kern="1200">
          <a:solidFill>
            <a:schemeClr val="tx1"/>
          </a:solidFill>
          <a:latin typeface="+mn-lt"/>
          <a:ea typeface="+mn-ea"/>
          <a:cs typeface="+mn-cs"/>
        </a:defRPr>
      </a:lvl3pPr>
      <a:lvl4pPr marL="3621024" indent="-822960" algn="r" rtl="1" eaLnBrk="1" latinLnBrk="0" hangingPunct="1">
        <a:spcBef>
          <a:spcPct val="20000"/>
        </a:spcBef>
        <a:buClr>
          <a:schemeClr val="accent4"/>
        </a:buClr>
        <a:buSzPct val="80000"/>
        <a:buFont typeface="Wingdings 2"/>
        <a:buChar char=""/>
        <a:defRPr kumimoji="0" sz="7200" kern="1200">
          <a:solidFill>
            <a:schemeClr val="tx1">
              <a:tint val="85000"/>
            </a:schemeClr>
          </a:solidFill>
          <a:latin typeface="+mn-lt"/>
          <a:ea typeface="+mn-ea"/>
          <a:cs typeface="+mn-cs"/>
        </a:defRPr>
      </a:lvl4pPr>
      <a:lvl5pPr marL="4608576" indent="-822960" algn="r" rtl="1" eaLnBrk="1" latinLnBrk="0" hangingPunct="1">
        <a:spcBef>
          <a:spcPts val="1440"/>
        </a:spcBef>
        <a:buClr>
          <a:schemeClr val="accent4"/>
        </a:buClr>
        <a:buSzPct val="70000"/>
        <a:buFont typeface="Wingdings"/>
        <a:buChar char=""/>
        <a:defRPr kumimoji="0" sz="6500" kern="1200">
          <a:solidFill>
            <a:schemeClr val="tx1"/>
          </a:solidFill>
          <a:latin typeface="+mn-lt"/>
          <a:ea typeface="+mn-ea"/>
          <a:cs typeface="+mn-cs"/>
        </a:defRPr>
      </a:lvl5pPr>
      <a:lvl6pPr marL="5299862" indent="-658368" algn="r" rtl="1" eaLnBrk="1" latinLnBrk="0" hangingPunct="1">
        <a:spcBef>
          <a:spcPts val="1440"/>
        </a:spcBef>
        <a:buClr>
          <a:schemeClr val="accent4"/>
        </a:buClr>
        <a:buSzPct val="80000"/>
        <a:buFont typeface="Wingdings 2"/>
        <a:buChar char=""/>
        <a:defRPr kumimoji="0" sz="6500" kern="1200">
          <a:solidFill>
            <a:schemeClr val="tx1">
              <a:tint val="85000"/>
            </a:schemeClr>
          </a:solidFill>
          <a:latin typeface="+mn-lt"/>
          <a:ea typeface="+mn-ea"/>
          <a:cs typeface="+mn-cs"/>
        </a:defRPr>
      </a:lvl6pPr>
      <a:lvl7pPr marL="6024067" indent="-658368" algn="r" rtl="1" eaLnBrk="1" latinLnBrk="0" hangingPunct="1">
        <a:spcBef>
          <a:spcPct val="20000"/>
        </a:spcBef>
        <a:buClr>
          <a:schemeClr val="accent4"/>
        </a:buClr>
        <a:buSzPct val="80000"/>
        <a:buFont typeface="Wingdings 2"/>
        <a:buChar char=""/>
        <a:defRPr kumimoji="0" sz="5800" kern="1200" baseline="0">
          <a:solidFill>
            <a:schemeClr val="tx1"/>
          </a:solidFill>
          <a:latin typeface="+mn-lt"/>
          <a:ea typeface="+mn-ea"/>
          <a:cs typeface="+mn-cs"/>
        </a:defRPr>
      </a:lvl7pPr>
      <a:lvl8pPr marL="6649517" indent="-658368" algn="r" rtl="1" eaLnBrk="1" latinLnBrk="0" hangingPunct="1">
        <a:spcBef>
          <a:spcPts val="1080"/>
        </a:spcBef>
        <a:buClr>
          <a:schemeClr val="accent4"/>
        </a:buClr>
        <a:buSzPct val="100000"/>
        <a:buChar char="•"/>
        <a:defRPr kumimoji="0" sz="5800" kern="1200" baseline="0">
          <a:solidFill>
            <a:schemeClr val="tx1">
              <a:tint val="85000"/>
            </a:schemeClr>
          </a:solidFill>
          <a:latin typeface="+mn-lt"/>
          <a:ea typeface="+mn-ea"/>
          <a:cs typeface="+mn-cs"/>
        </a:defRPr>
      </a:lvl8pPr>
      <a:lvl9pPr marL="7406640" indent="-658368" algn="r" rtl="1" eaLnBrk="1" latinLnBrk="0" hangingPunct="1">
        <a:spcBef>
          <a:spcPct val="20000"/>
        </a:spcBef>
        <a:buClr>
          <a:schemeClr val="accent4"/>
        </a:buClr>
        <a:buSzPct val="100000"/>
        <a:buFont typeface="Wingdings"/>
        <a:buChar char="§"/>
        <a:defRPr kumimoji="0" sz="50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1645920" algn="r" rtl="1" eaLnBrk="1" latinLnBrk="0" hangingPunct="1">
        <a:defRPr kumimoji="0" kern="1200">
          <a:solidFill>
            <a:schemeClr val="tx1"/>
          </a:solidFill>
          <a:latin typeface="+mn-lt"/>
          <a:ea typeface="+mn-ea"/>
          <a:cs typeface="+mn-cs"/>
        </a:defRPr>
      </a:lvl2pPr>
      <a:lvl3pPr marL="3291840" algn="r" rtl="1" eaLnBrk="1" latinLnBrk="0" hangingPunct="1">
        <a:defRPr kumimoji="0" kern="1200">
          <a:solidFill>
            <a:schemeClr val="tx1"/>
          </a:solidFill>
          <a:latin typeface="+mn-lt"/>
          <a:ea typeface="+mn-ea"/>
          <a:cs typeface="+mn-cs"/>
        </a:defRPr>
      </a:lvl3pPr>
      <a:lvl4pPr marL="4937760" algn="r" rtl="1" eaLnBrk="1" latinLnBrk="0" hangingPunct="1">
        <a:defRPr kumimoji="0" kern="1200">
          <a:solidFill>
            <a:schemeClr val="tx1"/>
          </a:solidFill>
          <a:latin typeface="+mn-lt"/>
          <a:ea typeface="+mn-ea"/>
          <a:cs typeface="+mn-cs"/>
        </a:defRPr>
      </a:lvl4pPr>
      <a:lvl5pPr marL="6583680" algn="r" rtl="1" eaLnBrk="1" latinLnBrk="0" hangingPunct="1">
        <a:defRPr kumimoji="0" kern="1200">
          <a:solidFill>
            <a:schemeClr val="tx1"/>
          </a:solidFill>
          <a:latin typeface="+mn-lt"/>
          <a:ea typeface="+mn-ea"/>
          <a:cs typeface="+mn-cs"/>
        </a:defRPr>
      </a:lvl5pPr>
      <a:lvl6pPr marL="8229600" algn="r" rtl="1" eaLnBrk="1" latinLnBrk="0" hangingPunct="1">
        <a:defRPr kumimoji="0" kern="1200">
          <a:solidFill>
            <a:schemeClr val="tx1"/>
          </a:solidFill>
          <a:latin typeface="+mn-lt"/>
          <a:ea typeface="+mn-ea"/>
          <a:cs typeface="+mn-cs"/>
        </a:defRPr>
      </a:lvl6pPr>
      <a:lvl7pPr marL="9875520" algn="r" rtl="1" eaLnBrk="1" latinLnBrk="0" hangingPunct="1">
        <a:defRPr kumimoji="0" kern="1200">
          <a:solidFill>
            <a:schemeClr val="tx1"/>
          </a:solidFill>
          <a:latin typeface="+mn-lt"/>
          <a:ea typeface="+mn-ea"/>
          <a:cs typeface="+mn-cs"/>
        </a:defRPr>
      </a:lvl7pPr>
      <a:lvl8pPr marL="11521440" algn="r" rtl="1" eaLnBrk="1" latinLnBrk="0" hangingPunct="1">
        <a:defRPr kumimoji="0" kern="1200">
          <a:solidFill>
            <a:schemeClr val="tx1"/>
          </a:solidFill>
          <a:latin typeface="+mn-lt"/>
          <a:ea typeface="+mn-ea"/>
          <a:cs typeface="+mn-cs"/>
        </a:defRPr>
      </a:lvl8pPr>
      <a:lvl9pPr marL="1316736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957841" y="414227"/>
            <a:ext cx="12416218" cy="1643073"/>
          </a:xfrm>
          <a:prstGeom prst="rect">
            <a:avLst/>
          </a:prstGeom>
          <a:noFill/>
        </p:spPr>
        <p:txBody>
          <a:bodyPr wrap="square" lIns="318881" tIns="159441" rIns="318881" bIns="159441" rtlCol="0">
            <a:spAutoFit/>
          </a:bodyPr>
          <a:lstStyle/>
          <a:p>
            <a:pPr algn="ctr">
              <a:defRPr/>
            </a:pPr>
            <a:r>
              <a:rPr lang="fr-FR" sz="2800" b="1" kern="0" dirty="0" smtClean="0">
                <a:solidFill>
                  <a:sysClr val="windowText" lastClr="000000"/>
                </a:solidFill>
                <a:latin typeface="Times New Roman" pitchFamily="18" charset="0"/>
                <a:cs typeface="Times New Roman" pitchFamily="18" charset="0"/>
              </a:rPr>
              <a:t>UNIVERSITÉ </a:t>
            </a:r>
            <a:r>
              <a:rPr lang="fr-FR" sz="2800" b="1" kern="0" dirty="0">
                <a:solidFill>
                  <a:sysClr val="windowText" lastClr="000000"/>
                </a:solidFill>
                <a:latin typeface="Times New Roman" pitchFamily="18" charset="0"/>
                <a:cs typeface="Times New Roman" pitchFamily="18" charset="0"/>
              </a:rPr>
              <a:t>DE </a:t>
            </a:r>
            <a:r>
              <a:rPr lang="fr-FR" sz="2800" b="1" kern="0" dirty="0" smtClean="0">
                <a:solidFill>
                  <a:sysClr val="windowText" lastClr="000000"/>
                </a:solidFill>
                <a:latin typeface="Times New Roman" pitchFamily="18" charset="0"/>
                <a:cs typeface="Times New Roman" pitchFamily="18" charset="0"/>
              </a:rPr>
              <a:t>M’SILA FACULTE </a:t>
            </a:r>
            <a:r>
              <a:rPr lang="fr-FR" sz="2800" b="1" kern="0" dirty="0">
                <a:solidFill>
                  <a:sysClr val="windowText" lastClr="000000"/>
                </a:solidFill>
                <a:latin typeface="Times New Roman" pitchFamily="18" charset="0"/>
                <a:cs typeface="Times New Roman" pitchFamily="18" charset="0"/>
              </a:rPr>
              <a:t>DE TECHNOLOGIE</a:t>
            </a:r>
          </a:p>
          <a:p>
            <a:pPr algn="ctr">
              <a:defRPr/>
            </a:pPr>
            <a:r>
              <a:rPr lang="fr-FR" sz="2800" b="1" kern="0" dirty="0" smtClean="0">
                <a:solidFill>
                  <a:sysClr val="windowText" lastClr="000000"/>
                </a:solidFill>
                <a:latin typeface="Times New Roman" pitchFamily="18" charset="0"/>
                <a:cs typeface="Times New Roman" pitchFamily="18" charset="0"/>
              </a:rPr>
              <a:t>DEPARTEMENT DE </a:t>
            </a:r>
            <a:r>
              <a:rPr lang="fr-FR" sz="2800" b="1" kern="0" dirty="0" smtClean="0">
                <a:solidFill>
                  <a:sysClr val="windowText" lastClr="000000"/>
                </a:solidFill>
                <a:latin typeface="Times New Roman" pitchFamily="18" charset="0"/>
                <a:cs typeface="Times New Roman" pitchFamily="18" charset="0"/>
              </a:rPr>
              <a:t>G</a:t>
            </a:r>
            <a:r>
              <a:rPr lang="ar-DZ" sz="2800" b="1" kern="0" dirty="0" smtClean="0">
                <a:solidFill>
                  <a:sysClr val="windowText" lastClr="000000"/>
                </a:solidFill>
                <a:latin typeface="Times New Roman" pitchFamily="18" charset="0"/>
                <a:cs typeface="Times New Roman" pitchFamily="18" charset="0"/>
              </a:rPr>
              <a:t>É</a:t>
            </a:r>
            <a:r>
              <a:rPr lang="en-US" sz="2800" b="1" kern="0" dirty="0" smtClean="0">
                <a:solidFill>
                  <a:sysClr val="windowText" lastClr="000000"/>
                </a:solidFill>
                <a:latin typeface="Times New Roman" pitchFamily="18" charset="0"/>
                <a:cs typeface="Times New Roman" pitchFamily="18" charset="0"/>
              </a:rPr>
              <a:t>NIE </a:t>
            </a:r>
            <a:r>
              <a:rPr lang="fr-FR" sz="2800" b="1" kern="0" dirty="0" smtClean="0">
                <a:solidFill>
                  <a:sysClr val="windowText" lastClr="000000"/>
                </a:solidFill>
                <a:latin typeface="Times New Roman" pitchFamily="18" charset="0"/>
                <a:cs typeface="Times New Roman" pitchFamily="18" charset="0"/>
              </a:rPr>
              <a:t>MECANIQUE</a:t>
            </a:r>
            <a:r>
              <a:rPr lang="en-US" sz="2800" b="1" kern="0" dirty="0" smtClean="0">
                <a:solidFill>
                  <a:sysClr val="windowText" lastClr="000000"/>
                </a:solidFill>
                <a:latin typeface="Times New Roman" pitchFamily="18" charset="0"/>
                <a:cs typeface="Times New Roman" pitchFamily="18" charset="0"/>
              </a:rPr>
              <a:t> </a:t>
            </a:r>
            <a:endParaRPr lang="fr-FR" sz="2800" b="1" kern="0" dirty="0">
              <a:solidFill>
                <a:sysClr val="windowText" lastClr="000000"/>
              </a:solidFill>
              <a:latin typeface="Times New Roman" pitchFamily="18" charset="0"/>
              <a:cs typeface="Times New Roman" pitchFamily="18" charset="0"/>
            </a:endParaRPr>
          </a:p>
          <a:p>
            <a:pPr algn="ctr">
              <a:defRPr/>
            </a:pPr>
            <a:r>
              <a:rPr lang="fr-FR" sz="2800" b="1" kern="0" dirty="0" smtClean="0">
                <a:solidFill>
                  <a:sysClr val="windowText" lastClr="000000"/>
                </a:solidFill>
                <a:latin typeface="Times New Roman" pitchFamily="18" charset="0"/>
                <a:cs typeface="Times New Roman" pitchFamily="18" charset="0"/>
              </a:rPr>
              <a:t>3</a:t>
            </a:r>
            <a:r>
              <a:rPr lang="fr-FR" sz="2800" b="1" kern="0" baseline="30000" dirty="0" smtClean="0">
                <a:solidFill>
                  <a:sysClr val="windowText" lastClr="000000"/>
                </a:solidFill>
                <a:latin typeface="Times New Roman" pitchFamily="18" charset="0"/>
                <a:cs typeface="Times New Roman" pitchFamily="18" charset="0"/>
              </a:rPr>
              <a:t>ème</a:t>
            </a:r>
            <a:r>
              <a:rPr lang="fr-FR" sz="2800" b="1" kern="0" dirty="0" smtClean="0">
                <a:solidFill>
                  <a:sysClr val="windowText" lastClr="000000"/>
                </a:solidFill>
                <a:latin typeface="Times New Roman" pitchFamily="18" charset="0"/>
                <a:cs typeface="Times New Roman" pitchFamily="18" charset="0"/>
              </a:rPr>
              <a:t> </a:t>
            </a:r>
            <a:r>
              <a:rPr lang="fr-FR" sz="2800" b="1" kern="0" dirty="0">
                <a:solidFill>
                  <a:sysClr val="windowText" lastClr="000000"/>
                </a:solidFill>
                <a:latin typeface="Times New Roman" pitchFamily="18" charset="0"/>
                <a:cs typeface="Times New Roman" pitchFamily="18" charset="0"/>
              </a:rPr>
              <a:t>année </a:t>
            </a:r>
            <a:r>
              <a:rPr lang="fr-FR" sz="2800" b="1" kern="0" dirty="0" smtClean="0">
                <a:solidFill>
                  <a:sysClr val="windowText" lastClr="000000"/>
                </a:solidFill>
                <a:latin typeface="Times New Roman" pitchFamily="18" charset="0"/>
                <a:cs typeface="Times New Roman" pitchFamily="18" charset="0"/>
              </a:rPr>
              <a:t> </a:t>
            </a:r>
            <a:r>
              <a:rPr lang="fr-FR" sz="2800" b="1" kern="0" dirty="0" smtClean="0">
                <a:solidFill>
                  <a:sysClr val="windowText" lastClr="000000"/>
                </a:solidFill>
                <a:latin typeface="Times New Roman" pitchFamily="18" charset="0"/>
                <a:cs typeface="Times New Roman" pitchFamily="18" charset="0"/>
              </a:rPr>
              <a:t>Energétique</a:t>
            </a:r>
            <a:endParaRPr lang="fr-FR" sz="2800" b="1" kern="0" dirty="0">
              <a:solidFill>
                <a:sysClr val="windowText" lastClr="000000"/>
              </a:solidFill>
              <a:latin typeface="Times New Roman" pitchFamily="18" charset="0"/>
              <a:cs typeface="Times New Roman" pitchFamily="18" charset="0"/>
            </a:endParaRPr>
          </a:p>
        </p:txBody>
      </p:sp>
      <p:pic>
        <p:nvPicPr>
          <p:cNvPr id="5" name="صورة 30"/>
          <p:cNvPicPr/>
          <p:nvPr/>
        </p:nvPicPr>
        <p:blipFill>
          <a:blip r:embed="rId2" cstate="print"/>
          <a:srcRect/>
          <a:stretch>
            <a:fillRect/>
          </a:stretch>
        </p:blipFill>
        <p:spPr bwMode="auto">
          <a:xfrm>
            <a:off x="22817209" y="-85749"/>
            <a:ext cx="1988979" cy="2214488"/>
          </a:xfrm>
          <a:prstGeom prst="rect">
            <a:avLst/>
          </a:prstGeom>
          <a:noFill/>
        </p:spPr>
      </p:pic>
      <p:pic>
        <p:nvPicPr>
          <p:cNvPr id="6" name="صورة 30"/>
          <p:cNvPicPr/>
          <p:nvPr/>
        </p:nvPicPr>
        <p:blipFill>
          <a:blip r:embed="rId2" cstate="print"/>
          <a:srcRect/>
          <a:stretch>
            <a:fillRect/>
          </a:stretch>
        </p:blipFill>
        <p:spPr bwMode="auto">
          <a:xfrm>
            <a:off x="0" y="0"/>
            <a:ext cx="1988979" cy="2214488"/>
          </a:xfrm>
          <a:prstGeom prst="rect">
            <a:avLst/>
          </a:prstGeom>
          <a:noFill/>
        </p:spPr>
      </p:pic>
      <p:sp>
        <p:nvSpPr>
          <p:cNvPr id="9" name="Rectangle à coins arrondis 8"/>
          <p:cNvSpPr/>
          <p:nvPr/>
        </p:nvSpPr>
        <p:spPr>
          <a:xfrm>
            <a:off x="0" y="2200177"/>
            <a:ext cx="25203149" cy="3214710"/>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lIns="99112" tIns="49556" rIns="99112" bIns="49556" rtlCol="0" anchor="ctr"/>
          <a:lstStyle/>
          <a:p>
            <a:pPr algn="ctr"/>
            <a:r>
              <a:rPr lang="fr-FR" altLang="zh-CN" sz="4800" b="1" i="1" dirty="0" smtClean="0">
                <a:solidFill>
                  <a:schemeClr val="tx1"/>
                </a:solidFill>
                <a:latin typeface="Arial"/>
                <a:ea typeface="SimSun" pitchFamily="2" charset="-122"/>
              </a:rPr>
              <a:t>Etude de l’influence  des nano particules sur les propriétés thermo physique du nano fluide</a:t>
            </a:r>
          </a:p>
          <a:p>
            <a:pPr algn="ctr"/>
            <a:endParaRPr lang="fr-FR" altLang="zh-CN" sz="3200" b="1" i="1" dirty="0" smtClean="0">
              <a:solidFill>
                <a:schemeClr val="tx1"/>
              </a:solidFill>
              <a:latin typeface="Arial"/>
              <a:ea typeface="SimSun" pitchFamily="2" charset="-122"/>
            </a:endParaRPr>
          </a:p>
          <a:p>
            <a:pPr algn="ctr"/>
            <a:r>
              <a:rPr lang="fr-FR" altLang="zh-CN" sz="3200" b="1" i="1" dirty="0" smtClean="0">
                <a:solidFill>
                  <a:schemeClr val="tx1"/>
                </a:solidFill>
                <a:latin typeface="Arial"/>
                <a:ea typeface="SimSun" pitchFamily="2" charset="-122"/>
              </a:rPr>
              <a:t>Etudiantes</a:t>
            </a:r>
            <a:r>
              <a:rPr lang="fr-FR" altLang="zh-CN" sz="3200" b="1" i="1" dirty="0" smtClean="0">
                <a:solidFill>
                  <a:schemeClr val="tx1"/>
                </a:solidFill>
                <a:latin typeface="Arial"/>
                <a:ea typeface="SimSun" pitchFamily="2" charset="-122"/>
              </a:rPr>
              <a:t>: </a:t>
            </a:r>
            <a:r>
              <a:rPr lang="fr-FR" altLang="zh-CN" sz="3200" b="1" i="1" dirty="0" err="1" smtClean="0">
                <a:solidFill>
                  <a:schemeClr val="tx1"/>
                </a:solidFill>
                <a:latin typeface="Arial"/>
                <a:ea typeface="SimSun" pitchFamily="2" charset="-122"/>
              </a:rPr>
              <a:t>Elbaggoure</a:t>
            </a:r>
            <a:r>
              <a:rPr lang="fr-FR" altLang="zh-CN" sz="3200" b="1" i="1" dirty="0" smtClean="0">
                <a:solidFill>
                  <a:schemeClr val="tx1"/>
                </a:solidFill>
                <a:latin typeface="Arial"/>
                <a:ea typeface="SimSun" pitchFamily="2" charset="-122"/>
              </a:rPr>
              <a:t> </a:t>
            </a:r>
            <a:r>
              <a:rPr lang="fr-FR" altLang="zh-CN" sz="3200" b="1" i="1" dirty="0" err="1" smtClean="0">
                <a:solidFill>
                  <a:schemeClr val="tx1"/>
                </a:solidFill>
                <a:latin typeface="Arial"/>
                <a:ea typeface="SimSun" pitchFamily="2" charset="-122"/>
              </a:rPr>
              <a:t>khawla</a:t>
            </a:r>
            <a:r>
              <a:rPr lang="fr-FR" altLang="zh-CN" sz="3200" b="1" i="1" dirty="0" smtClean="0">
                <a:solidFill>
                  <a:schemeClr val="tx1"/>
                </a:solidFill>
                <a:latin typeface="Arial"/>
                <a:ea typeface="SimSun" pitchFamily="2" charset="-122"/>
              </a:rPr>
              <a:t>- </a:t>
            </a:r>
            <a:r>
              <a:rPr lang="fr-FR" altLang="zh-CN" sz="3200" b="1" i="1" dirty="0" err="1" smtClean="0">
                <a:solidFill>
                  <a:schemeClr val="tx1"/>
                </a:solidFill>
                <a:latin typeface="Arial"/>
                <a:ea typeface="SimSun" pitchFamily="2" charset="-122"/>
              </a:rPr>
              <a:t>ladjnef</a:t>
            </a:r>
            <a:r>
              <a:rPr lang="fr-FR" altLang="zh-CN" sz="3200" b="1" i="1" dirty="0" smtClean="0">
                <a:solidFill>
                  <a:schemeClr val="tx1"/>
                </a:solidFill>
                <a:latin typeface="Arial"/>
                <a:ea typeface="SimSun" pitchFamily="2" charset="-122"/>
              </a:rPr>
              <a:t> </a:t>
            </a:r>
            <a:r>
              <a:rPr lang="fr-FR" altLang="zh-CN" sz="3200" b="1" i="1" dirty="0" err="1" smtClean="0">
                <a:solidFill>
                  <a:schemeClr val="tx1"/>
                </a:solidFill>
                <a:latin typeface="Arial"/>
                <a:ea typeface="SimSun" pitchFamily="2" charset="-122"/>
              </a:rPr>
              <a:t>saliha</a:t>
            </a:r>
            <a:r>
              <a:rPr lang="fr-FR" altLang="zh-CN" sz="3200" b="1" i="1" dirty="0" smtClean="0">
                <a:solidFill>
                  <a:schemeClr val="tx1"/>
                </a:solidFill>
                <a:latin typeface="Arial"/>
                <a:ea typeface="SimSun" pitchFamily="2" charset="-122"/>
              </a:rPr>
              <a:t>.                                                                 Encadreur </a:t>
            </a:r>
            <a:r>
              <a:rPr lang="fr-FR" altLang="zh-CN" sz="3200" b="1" i="1" dirty="0" smtClean="0">
                <a:solidFill>
                  <a:schemeClr val="tx1"/>
                </a:solidFill>
                <a:latin typeface="Arial"/>
                <a:ea typeface="SimSun" pitchFamily="2" charset="-122"/>
              </a:rPr>
              <a:t>:Mme </a:t>
            </a:r>
            <a:r>
              <a:rPr lang="fr-FR" altLang="zh-CN" sz="3200" b="1" i="1" dirty="0" smtClean="0">
                <a:solidFill>
                  <a:schemeClr val="tx1"/>
                </a:solidFill>
                <a:latin typeface="Arial"/>
                <a:ea typeface="SimSun" pitchFamily="2" charset="-122"/>
              </a:rPr>
              <a:t>Benkherbache </a:t>
            </a:r>
            <a:r>
              <a:rPr lang="fr-FR" altLang="zh-CN" sz="3200" b="1" i="1" dirty="0" err="1" smtClean="0">
                <a:solidFill>
                  <a:schemeClr val="tx1"/>
                </a:solidFill>
                <a:latin typeface="Arial"/>
                <a:ea typeface="SimSun" pitchFamily="2" charset="-122"/>
              </a:rPr>
              <a:t>souad</a:t>
            </a:r>
            <a:r>
              <a:rPr lang="fr-FR" altLang="zh-CN" sz="3200" b="1" i="1" dirty="0" smtClean="0">
                <a:solidFill>
                  <a:schemeClr val="tx1"/>
                </a:solidFill>
                <a:latin typeface="Arial"/>
                <a:ea typeface="SimSun" pitchFamily="2" charset="-122"/>
              </a:rPr>
              <a:t> </a:t>
            </a:r>
            <a:endParaRPr lang="fr-FR" sz="3200" dirty="0">
              <a:solidFill>
                <a:schemeClr val="tx1"/>
              </a:solidFill>
            </a:endParaRPr>
          </a:p>
        </p:txBody>
      </p:sp>
      <p:sp>
        <p:nvSpPr>
          <p:cNvPr id="3" name="Rectangle à coins arrondis 2"/>
          <p:cNvSpPr/>
          <p:nvPr/>
        </p:nvSpPr>
        <p:spPr>
          <a:xfrm>
            <a:off x="0" y="9558291"/>
            <a:ext cx="12744451" cy="11644394"/>
          </a:xfrm>
          <a:prstGeom prst="roundRect">
            <a:avLst>
              <a:gd name="adj" fmla="val 8889"/>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fr-FR" altLang="zh-CN" sz="4400" b="1" dirty="0" smtClean="0">
              <a:solidFill>
                <a:schemeClr val="bg1"/>
              </a:solidFill>
              <a:latin typeface="Times New Roman" pitchFamily="18" charset="0"/>
              <a:ea typeface="SimSun" pitchFamily="2" charset="-122"/>
              <a:cs typeface="Times New Roman" pitchFamily="18" charset="0"/>
            </a:endParaRPr>
          </a:p>
          <a:p>
            <a:pPr algn="ctr"/>
            <a:r>
              <a:rPr lang="fr-FR" altLang="zh-CN" sz="4000" b="1" dirty="0" smtClean="0">
                <a:solidFill>
                  <a:schemeClr val="tx1"/>
                </a:solidFill>
                <a:latin typeface="Times New Roman" pitchFamily="18" charset="0"/>
                <a:ea typeface="SimSun" pitchFamily="2" charset="-122"/>
                <a:cs typeface="Times New Roman" pitchFamily="18" charset="0"/>
              </a:rPr>
              <a:t>                 INTRODUCTION</a:t>
            </a:r>
          </a:p>
          <a:p>
            <a:pPr algn="just"/>
            <a:r>
              <a:rPr lang="fr-FR" altLang="zh-CN" sz="4400" b="1" dirty="0" smtClean="0">
                <a:solidFill>
                  <a:schemeClr val="bg1"/>
                </a:solidFill>
                <a:latin typeface="Times New Roman" pitchFamily="18" charset="0"/>
                <a:ea typeface="SimSun" pitchFamily="2" charset="-122"/>
                <a:cs typeface="Times New Roman" pitchFamily="18" charset="0"/>
              </a:rPr>
              <a:t> </a:t>
            </a:r>
            <a:r>
              <a:rPr lang="fr-FR" sz="3600" dirty="0" smtClean="0">
                <a:solidFill>
                  <a:schemeClr val="tx1"/>
                </a:solidFill>
                <a:latin typeface="Times New Roman" pitchFamily="18" charset="0"/>
                <a:cs typeface="Times New Roman" pitchFamily="18" charset="0"/>
              </a:rPr>
              <a:t>Les nanofluides sont des dispersions de particules de taille nanométrique (dont le diamètre est typiquement inférieur ou égal à 100 nm), appelées nanoparticules, dans un fluide de base afin d'en améliorer certaines propriétés. Les nanosciences étudient la structure de la matière au niveau moléculaire donc à l'échelle nanométrique dans le but d'innover dans de nombreux domaines tels que : l'environnement, la production, le refroidissement des composants électroniques, la biologie, le diagnostic médical, le traitement de l'eau, refroidissement dans un moteur thermique et le stockage de l'énergie. </a:t>
            </a:r>
          </a:p>
          <a:p>
            <a:pPr algn="just"/>
            <a:r>
              <a:rPr lang="fr-FR" sz="3600" b="1" dirty="0" smtClean="0">
                <a:solidFill>
                  <a:schemeClr val="tx1"/>
                </a:solidFill>
                <a:latin typeface="Times New Roman" pitchFamily="18" charset="0"/>
                <a:cs typeface="Times New Roman" pitchFamily="18" charset="0"/>
              </a:rPr>
              <a:t>Avantages</a:t>
            </a:r>
          </a:p>
          <a:p>
            <a:pPr lvl="0" algn="just"/>
            <a:r>
              <a:rPr lang="fr-FR" sz="3600" dirty="0" smtClean="0">
                <a:solidFill>
                  <a:schemeClr val="tx1"/>
                </a:solidFill>
                <a:latin typeface="Times New Roman" pitchFamily="18" charset="0"/>
                <a:cs typeface="Times New Roman" pitchFamily="18" charset="0"/>
              </a:rPr>
              <a:t>Une grande surface d’échange de chaleur entre les particules et les fluides, Haute dispersion et stabilité des particules dans le fluide de base. </a:t>
            </a:r>
          </a:p>
          <a:p>
            <a:pPr lvl="0" algn="just"/>
            <a:r>
              <a:rPr lang="fr-FR" sz="3600" b="1" dirty="0" smtClean="0">
                <a:solidFill>
                  <a:schemeClr val="tx1"/>
                </a:solidFill>
                <a:latin typeface="Times New Roman" pitchFamily="18" charset="0"/>
                <a:cs typeface="Times New Roman" pitchFamily="18" charset="0"/>
              </a:rPr>
              <a:t>Inconvénients </a:t>
            </a:r>
          </a:p>
          <a:p>
            <a:pPr lvl="0" algn="just"/>
            <a:r>
              <a:rPr lang="fr-FR" sz="3600" dirty="0" smtClean="0">
                <a:solidFill>
                  <a:schemeClr val="tx1"/>
                </a:solidFill>
                <a:latin typeface="Times New Roman" pitchFamily="18" charset="0"/>
                <a:cs typeface="Times New Roman" pitchFamily="18" charset="0"/>
              </a:rPr>
              <a:t>Sédimentation, bouchons dans les écoulements, le coût élevé .Difficultés dans le processus de production.</a:t>
            </a:r>
            <a:endParaRPr lang="en-US" sz="3600" dirty="0" smtClean="0">
              <a:solidFill>
                <a:schemeClr val="tx1"/>
              </a:solidFill>
              <a:latin typeface="Times New Roman" pitchFamily="18" charset="0"/>
              <a:cs typeface="Times New Roman" pitchFamily="18" charset="0"/>
            </a:endParaRPr>
          </a:p>
          <a:p>
            <a:pPr algn="ctr"/>
            <a:endParaRPr lang="fr-FR" altLang="zh-CN" sz="4400" b="1" dirty="0" smtClean="0">
              <a:solidFill>
                <a:schemeClr val="bg1"/>
              </a:solidFill>
              <a:latin typeface="Times New Roman" pitchFamily="18" charset="0"/>
              <a:ea typeface="SimSun" pitchFamily="2" charset="-122"/>
              <a:cs typeface="Times New Roman" pitchFamily="18" charset="0"/>
            </a:endParaRPr>
          </a:p>
          <a:p>
            <a:pPr algn="ctr"/>
            <a:endParaRPr lang="en-US" altLang="zh-CN" sz="4400" b="1" dirty="0">
              <a:solidFill>
                <a:schemeClr val="bg1"/>
              </a:solidFill>
              <a:latin typeface="Times New Roman" pitchFamily="18" charset="0"/>
              <a:ea typeface="SimSun" pitchFamily="2" charset="-122"/>
              <a:cs typeface="Times New Roman" pitchFamily="18" charset="0"/>
            </a:endParaRPr>
          </a:p>
        </p:txBody>
      </p:sp>
      <p:sp>
        <p:nvSpPr>
          <p:cNvPr id="27" name="Rectangle 26"/>
          <p:cNvSpPr/>
          <p:nvPr/>
        </p:nvSpPr>
        <p:spPr>
          <a:xfrm>
            <a:off x="13458831" y="10701299"/>
            <a:ext cx="10572824" cy="584775"/>
          </a:xfrm>
          <a:prstGeom prst="rect">
            <a:avLst/>
          </a:prstGeom>
        </p:spPr>
        <p:txBody>
          <a:bodyPr wrap="square">
            <a:spAutoFit/>
          </a:bodyPr>
          <a:lstStyle/>
          <a:p>
            <a:pPr lvl="0"/>
            <a:endParaRPr lang="fr-FR" sz="3200" b="1" dirty="0">
              <a:solidFill>
                <a:prstClr val="black"/>
              </a:solidFill>
              <a:effectLst>
                <a:outerShdw blurRad="38100" dist="38100" dir="2700000" algn="tl">
                  <a:srgbClr val="000000">
                    <a:alpha val="43137"/>
                  </a:srgbClr>
                </a:outerShdw>
              </a:effectLst>
            </a:endParaRPr>
          </a:p>
        </p:txBody>
      </p:sp>
      <p:sp>
        <p:nvSpPr>
          <p:cNvPr id="28" name="Rectangle 4"/>
          <p:cNvSpPr>
            <a:spLocks noChangeArrowheads="1"/>
          </p:cNvSpPr>
          <p:nvPr/>
        </p:nvSpPr>
        <p:spPr bwMode="auto">
          <a:xfrm>
            <a:off x="0" y="-288867"/>
            <a:ext cx="184731" cy="10618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dirty="0"/>
          </a:p>
        </p:txBody>
      </p:sp>
      <p:sp>
        <p:nvSpPr>
          <p:cNvPr id="33" name="Rectangle 6"/>
          <p:cNvSpPr>
            <a:spLocks noChangeArrowheads="1"/>
          </p:cNvSpPr>
          <p:nvPr/>
        </p:nvSpPr>
        <p:spPr bwMode="auto">
          <a:xfrm>
            <a:off x="0" y="57381"/>
            <a:ext cx="184731"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7" name="ZoneTexte 36"/>
          <p:cNvSpPr txBox="1"/>
          <p:nvPr/>
        </p:nvSpPr>
        <p:spPr>
          <a:xfrm>
            <a:off x="599991" y="11915745"/>
            <a:ext cx="12287336" cy="6878806"/>
          </a:xfrm>
          <a:prstGeom prst="rect">
            <a:avLst/>
          </a:prstGeom>
          <a:noFill/>
        </p:spPr>
        <p:txBody>
          <a:bodyPr wrap="square" rtlCol="0">
            <a:spAutoFit/>
          </a:bodyPr>
          <a:lstStyle/>
          <a:p>
            <a:endParaRPr lang="fr-FR" sz="4000" b="1" dirty="0" smtClean="0"/>
          </a:p>
          <a:p>
            <a:endParaRPr lang="fr-FR" sz="2900" b="1" dirty="0" smtClean="0"/>
          </a:p>
          <a:p>
            <a:pPr>
              <a:buFontTx/>
              <a:buChar char="-"/>
            </a:pPr>
            <a:endParaRPr lang="fr-FR" sz="2900" b="1" dirty="0" smtClean="0"/>
          </a:p>
          <a:p>
            <a:pPr>
              <a:buFontTx/>
              <a:buChar char="-"/>
            </a:pPr>
            <a:endParaRPr lang="fr-FR" sz="2900" dirty="0" smtClean="0"/>
          </a:p>
          <a:p>
            <a:pPr>
              <a:buFontTx/>
              <a:buChar char="-"/>
            </a:pPr>
            <a:endParaRPr lang="fr-FR" sz="3400" b="1" u="sng" dirty="0" smtClean="0"/>
          </a:p>
          <a:p>
            <a:pPr>
              <a:buFontTx/>
              <a:buChar char="-"/>
            </a:pPr>
            <a:endParaRPr lang="fr-FR" sz="4000" b="1" dirty="0" smtClean="0"/>
          </a:p>
          <a:p>
            <a:pPr>
              <a:buFontTx/>
              <a:buChar char="-"/>
            </a:pPr>
            <a:endParaRPr lang="en-US" sz="4000" dirty="0" smtClean="0"/>
          </a:p>
          <a:p>
            <a:pPr>
              <a:buFontTx/>
              <a:buChar char="-"/>
            </a:pPr>
            <a:endParaRPr lang="fr-FR" sz="4000" dirty="0" smtClean="0"/>
          </a:p>
          <a:p>
            <a:pPr>
              <a:buFontTx/>
              <a:buChar char="-"/>
            </a:pPr>
            <a:endParaRPr lang="en-US" sz="4000" dirty="0" smtClean="0"/>
          </a:p>
          <a:p>
            <a:pPr>
              <a:buFontTx/>
              <a:buChar char="-"/>
            </a:pPr>
            <a:endParaRPr lang="en-US" sz="4000" dirty="0" smtClean="0"/>
          </a:p>
          <a:p>
            <a:endParaRPr lang="fr-FR" sz="4000" i="1" u="sng" dirty="0" smtClean="0"/>
          </a:p>
          <a:p>
            <a:endParaRPr lang="en-US" sz="4000" i="1" u="sng" dirty="0" smtClean="0"/>
          </a:p>
        </p:txBody>
      </p:sp>
      <p:sp>
        <p:nvSpPr>
          <p:cNvPr id="40" name="Rectangle 16"/>
          <p:cNvSpPr>
            <a:spLocks noChangeArrowheads="1"/>
          </p:cNvSpPr>
          <p:nvPr/>
        </p:nvSpPr>
        <p:spPr bwMode="auto">
          <a:xfrm>
            <a:off x="0" y="-288867"/>
            <a:ext cx="184731" cy="10618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dirty="0"/>
          </a:p>
        </p:txBody>
      </p:sp>
      <p:sp>
        <p:nvSpPr>
          <p:cNvPr id="41" name="Rectangle 17"/>
          <p:cNvSpPr>
            <a:spLocks noChangeArrowheads="1"/>
          </p:cNvSpPr>
          <p:nvPr/>
        </p:nvSpPr>
        <p:spPr bwMode="auto">
          <a:xfrm>
            <a:off x="736090" y="12201497"/>
            <a:ext cx="9292858"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914400" lvl="2" defTabSz="914400" eaLnBrk="0" fontAlgn="base" hangingPunct="0">
              <a:spcBef>
                <a:spcPct val="0"/>
              </a:spcBef>
              <a:spcAft>
                <a:spcPct val="0"/>
              </a:spcAft>
            </a:pPr>
            <a:r>
              <a:rPr lang="fr-FR" sz="2400" dirty="0" smtClean="0" bmk="_Toc419834749">
                <a:solidFill>
                  <a:srgbClr val="000000"/>
                </a:solidFill>
                <a:latin typeface="Times New Roman" pitchFamily="18" charset="0"/>
                <a:ea typeface="Times New Roman" pitchFamily="18" charset="0"/>
                <a:cs typeface="Times New Roman" pitchFamily="18" charset="0"/>
              </a:rPr>
              <a:t>         .</a:t>
            </a:r>
          </a:p>
        </p:txBody>
      </p:sp>
      <p:sp>
        <p:nvSpPr>
          <p:cNvPr id="42" name="ZoneTexte 41"/>
          <p:cNvSpPr txBox="1"/>
          <p:nvPr/>
        </p:nvSpPr>
        <p:spPr>
          <a:xfrm>
            <a:off x="9529742" y="14773266"/>
            <a:ext cx="3000396" cy="553998"/>
          </a:xfrm>
          <a:prstGeom prst="rect">
            <a:avLst/>
          </a:prstGeom>
          <a:noFill/>
        </p:spPr>
        <p:txBody>
          <a:bodyPr wrap="square" rtlCol="0">
            <a:spAutoFit/>
          </a:bodyPr>
          <a:lstStyle/>
          <a:p>
            <a:pPr algn="ctr"/>
            <a:r>
              <a:rPr lang="fr-FR" sz="3000" dirty="0" smtClean="0"/>
              <a:t>   </a:t>
            </a:r>
            <a:endParaRPr lang="fr-FR" sz="3000" dirty="0"/>
          </a:p>
        </p:txBody>
      </p:sp>
      <p:sp>
        <p:nvSpPr>
          <p:cNvPr id="45" name="ZoneTexte 44"/>
          <p:cNvSpPr txBox="1"/>
          <p:nvPr/>
        </p:nvSpPr>
        <p:spPr>
          <a:xfrm>
            <a:off x="1385809" y="15059017"/>
            <a:ext cx="8176958" cy="830997"/>
          </a:xfrm>
          <a:prstGeom prst="rect">
            <a:avLst/>
          </a:prstGeom>
          <a:noFill/>
        </p:spPr>
        <p:txBody>
          <a:bodyPr wrap="square" rtlCol="0">
            <a:spAutoFit/>
          </a:bodyPr>
          <a:lstStyle/>
          <a:p>
            <a:pPr algn="just"/>
            <a:r>
              <a:rPr lang="fr-FR" sz="2400" dirty="0" smtClean="0"/>
              <a:t> </a:t>
            </a:r>
            <a:endParaRPr lang="en-US" sz="2400" dirty="0" smtClean="0"/>
          </a:p>
          <a:p>
            <a:pPr algn="just"/>
            <a:endParaRPr lang="fr-FR" sz="2400" dirty="0"/>
          </a:p>
        </p:txBody>
      </p:sp>
      <p:sp>
        <p:nvSpPr>
          <p:cNvPr id="48" name="ZoneTexte 47"/>
          <p:cNvSpPr txBox="1"/>
          <p:nvPr/>
        </p:nvSpPr>
        <p:spPr>
          <a:xfrm>
            <a:off x="599991" y="19202421"/>
            <a:ext cx="11501518" cy="954107"/>
          </a:xfrm>
          <a:prstGeom prst="rect">
            <a:avLst/>
          </a:prstGeom>
          <a:noFill/>
        </p:spPr>
        <p:txBody>
          <a:bodyPr wrap="square" rtlCol="0">
            <a:spAutoFit/>
          </a:bodyPr>
          <a:lstStyle/>
          <a:p>
            <a:r>
              <a:rPr lang="fr-FR" sz="2400" dirty="0" smtClean="0"/>
              <a:t>             </a:t>
            </a:r>
            <a:endParaRPr lang="fr-FR" sz="2400" dirty="0"/>
          </a:p>
          <a:p>
            <a:endParaRPr lang="fr-FR" sz="3200" dirty="0"/>
          </a:p>
        </p:txBody>
      </p:sp>
      <p:sp>
        <p:nvSpPr>
          <p:cNvPr id="52" name="ZoneTexte 51"/>
          <p:cNvSpPr txBox="1"/>
          <p:nvPr/>
        </p:nvSpPr>
        <p:spPr>
          <a:xfrm>
            <a:off x="13101641" y="27632105"/>
            <a:ext cx="11341816" cy="2246769"/>
          </a:xfrm>
          <a:prstGeom prst="rect">
            <a:avLst/>
          </a:prstGeom>
          <a:noFill/>
        </p:spPr>
        <p:txBody>
          <a:bodyPr wrap="square" rtlCol="0">
            <a:spAutoFit/>
          </a:bodyPr>
          <a:lstStyle/>
          <a:p>
            <a:endParaRPr lang="fr-FR" sz="2800" dirty="0" smtClean="0"/>
          </a:p>
          <a:p>
            <a:endParaRPr lang="fr-FR" sz="2800" dirty="0" smtClean="0"/>
          </a:p>
          <a:p>
            <a:endParaRPr lang="fr-FR" sz="2800" dirty="0"/>
          </a:p>
          <a:p>
            <a:r>
              <a:rPr lang="fr-FR" sz="2800" dirty="0"/>
              <a:t> </a:t>
            </a:r>
          </a:p>
          <a:p>
            <a:r>
              <a:rPr lang="fr-FR" sz="2800" dirty="0" smtClean="0"/>
              <a:t> </a:t>
            </a:r>
            <a:endParaRPr lang="fr-FR" sz="2800" dirty="0"/>
          </a:p>
        </p:txBody>
      </p:sp>
      <p:sp>
        <p:nvSpPr>
          <p:cNvPr id="44" name="مستطيل 43"/>
          <p:cNvSpPr/>
          <p:nvPr/>
        </p:nvSpPr>
        <p:spPr>
          <a:xfrm>
            <a:off x="13315955" y="18845231"/>
            <a:ext cx="9572692" cy="584775"/>
          </a:xfrm>
          <a:prstGeom prst="rect">
            <a:avLst/>
          </a:prstGeom>
        </p:spPr>
        <p:txBody>
          <a:bodyPr wrap="square">
            <a:spAutoFit/>
          </a:bodyPr>
          <a:lstStyle/>
          <a:p>
            <a:r>
              <a:rPr lang="fr-FR" sz="3200" dirty="0" smtClean="0"/>
              <a:t>                      </a:t>
            </a:r>
            <a:endParaRPr lang="ar-DZ" sz="3200" dirty="0"/>
          </a:p>
        </p:txBody>
      </p:sp>
      <p:sp>
        <p:nvSpPr>
          <p:cNvPr id="1026" name="Rectangle 2"/>
          <p:cNvSpPr>
            <a:spLocks noChangeArrowheads="1"/>
          </p:cNvSpPr>
          <p:nvPr/>
        </p:nvSpPr>
        <p:spPr bwMode="auto">
          <a:xfrm>
            <a:off x="0" y="-7229639"/>
            <a:ext cx="39281459"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0" name="Rectangle 6"/>
          <p:cNvSpPr>
            <a:spLocks noChangeArrowheads="1"/>
          </p:cNvSpPr>
          <p:nvPr/>
        </p:nvSpPr>
        <p:spPr bwMode="auto">
          <a:xfrm>
            <a:off x="0" y="-3229111"/>
            <a:ext cx="30358695"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1" name="Rectangle 7"/>
          <p:cNvSpPr>
            <a:spLocks noChangeArrowheads="1"/>
          </p:cNvSpPr>
          <p:nvPr/>
        </p:nvSpPr>
        <p:spPr bwMode="auto">
          <a:xfrm>
            <a:off x="0" y="-2657607"/>
            <a:ext cx="223138"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3" name="Rectangle 9"/>
          <p:cNvSpPr>
            <a:spLocks noChangeArrowheads="1"/>
          </p:cNvSpPr>
          <p:nvPr/>
        </p:nvSpPr>
        <p:spPr bwMode="auto">
          <a:xfrm>
            <a:off x="0" y="-4943623"/>
            <a:ext cx="261610"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6" name="Rectangle 12"/>
          <p:cNvSpPr>
            <a:spLocks noChangeArrowheads="1"/>
          </p:cNvSpPr>
          <p:nvPr/>
        </p:nvSpPr>
        <p:spPr bwMode="auto">
          <a:xfrm>
            <a:off x="0" y="0"/>
            <a:ext cx="2520315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DZ" dirty="0"/>
          </a:p>
        </p:txBody>
      </p:sp>
      <p:sp>
        <p:nvSpPr>
          <p:cNvPr id="1038" name="Rectangle 14"/>
          <p:cNvSpPr>
            <a:spLocks noChangeArrowheads="1"/>
          </p:cNvSpPr>
          <p:nvPr/>
        </p:nvSpPr>
        <p:spPr bwMode="auto">
          <a:xfrm>
            <a:off x="0" y="0"/>
            <a:ext cx="2520315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DZ" dirty="0"/>
          </a:p>
        </p:txBody>
      </p:sp>
      <p:sp>
        <p:nvSpPr>
          <p:cNvPr id="1040" name="Rectangle 16"/>
          <p:cNvSpPr>
            <a:spLocks noChangeArrowheads="1"/>
          </p:cNvSpPr>
          <p:nvPr/>
        </p:nvSpPr>
        <p:spPr bwMode="auto">
          <a:xfrm>
            <a:off x="0" y="0"/>
            <a:ext cx="2520315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DZ" dirty="0"/>
          </a:p>
        </p:txBody>
      </p:sp>
      <p:sp>
        <p:nvSpPr>
          <p:cNvPr id="51" name="مستطيل مستدير الزوايا 50"/>
          <p:cNvSpPr/>
          <p:nvPr/>
        </p:nvSpPr>
        <p:spPr>
          <a:xfrm>
            <a:off x="0" y="5486325"/>
            <a:ext cx="25203150" cy="4071966"/>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altLang="zh-CN" sz="4400" b="1" dirty="0" smtClean="0">
                <a:solidFill>
                  <a:schemeClr val="tx1"/>
                </a:solidFill>
                <a:latin typeface="Times New Roman" pitchFamily="18" charset="0"/>
                <a:ea typeface="SimSun" pitchFamily="2" charset="-122"/>
                <a:cs typeface="Times New Roman" pitchFamily="18" charset="0"/>
              </a:rPr>
              <a:t>Résumé</a:t>
            </a:r>
          </a:p>
          <a:p>
            <a:pPr algn="just"/>
            <a:r>
              <a:rPr lang="fr-FR" sz="3600" dirty="0" smtClean="0">
                <a:solidFill>
                  <a:schemeClr val="tx1"/>
                </a:solidFill>
                <a:latin typeface="Times New Roman" pitchFamily="18" charset="0"/>
                <a:cs typeface="Times New Roman" pitchFamily="18" charset="0"/>
              </a:rPr>
              <a:t>On </a:t>
            </a:r>
            <a:r>
              <a:rPr lang="fr-FR" sz="3600" dirty="0" smtClean="0">
                <a:solidFill>
                  <a:schemeClr val="tx1"/>
                </a:solidFill>
                <a:latin typeface="Times New Roman" pitchFamily="18" charset="0"/>
                <a:cs typeface="Times New Roman" pitchFamily="18" charset="0"/>
              </a:rPr>
              <a:t>propose dans ce travail d’étudier l’influence de la concentration en nanoparticules (Al2O3, Cu O, Cu, Ag and Au) dispersées dans un fluide de base sur les propriétés thermo physiques des nano fluides. En utilisant les différents modèles de la littérature qui déduisent les propriétés thermo physiques des nano particules solides en fonction de la concentration de ces dernières. Les calculs réalisés ont montrés que l’ajout de nanoparticules dans un fluide de base a pour effet d’augmenter la masse volumique, la viscosité dynamique ainsi  que la conductivité thermique  et aussi diminuer le coefficient d’expansion thermique.</a:t>
            </a:r>
            <a:endParaRPr lang="en-US" altLang="zh-CN" sz="3600" b="1" dirty="0" smtClean="0">
              <a:solidFill>
                <a:schemeClr val="tx1"/>
              </a:solidFill>
              <a:latin typeface="Times New Roman" pitchFamily="18" charset="0"/>
              <a:ea typeface="SimSun" pitchFamily="2" charset="-122"/>
              <a:cs typeface="Times New Roman" pitchFamily="18" charset="0"/>
            </a:endParaRPr>
          </a:p>
          <a:p>
            <a:pPr algn="ctr"/>
            <a:endParaRPr lang="en-US" altLang="zh-CN" sz="4400" b="1" dirty="0" smtClean="0">
              <a:solidFill>
                <a:schemeClr val="bg1"/>
              </a:solidFill>
              <a:latin typeface="Lucida Sans" pitchFamily="34" charset="0"/>
              <a:ea typeface="SimSun" pitchFamily="2" charset="-122"/>
              <a:cs typeface="Lucida Sans" pitchFamily="34" charset="0"/>
            </a:endParaRPr>
          </a:p>
        </p:txBody>
      </p:sp>
      <p:sp>
        <p:nvSpPr>
          <p:cNvPr id="53" name="Rectangle à coins arrondis 2"/>
          <p:cNvSpPr/>
          <p:nvPr/>
        </p:nvSpPr>
        <p:spPr>
          <a:xfrm>
            <a:off x="0" y="21274123"/>
            <a:ext cx="12744451" cy="11129927"/>
          </a:xfrm>
          <a:prstGeom prst="roundRect">
            <a:avLst>
              <a:gd name="adj" fmla="val 8889"/>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tLang="zh-CN" sz="4400" b="1" dirty="0" smtClean="0">
              <a:solidFill>
                <a:schemeClr val="bg1"/>
              </a:solidFill>
              <a:latin typeface="Times New Roman" pitchFamily="18" charset="0"/>
              <a:ea typeface="SimSun" pitchFamily="2" charset="-122"/>
              <a:cs typeface="Times New Roman" pitchFamily="18" charset="0"/>
            </a:endParaRPr>
          </a:p>
          <a:p>
            <a:pPr algn="ctr"/>
            <a:endParaRPr lang="fr-FR" altLang="zh-CN" sz="4400" b="1" dirty="0" smtClean="0">
              <a:solidFill>
                <a:schemeClr val="bg1"/>
              </a:solidFill>
              <a:latin typeface="Times New Roman" pitchFamily="18" charset="0"/>
              <a:ea typeface="SimSun" pitchFamily="2" charset="-122"/>
              <a:cs typeface="Times New Roman" pitchFamily="18" charset="0"/>
            </a:endParaRPr>
          </a:p>
          <a:p>
            <a:pPr algn="ctr"/>
            <a:endParaRPr lang="fr-FR" altLang="zh-CN" sz="4400" b="1" dirty="0" smtClean="0">
              <a:solidFill>
                <a:schemeClr val="bg1"/>
              </a:solidFill>
              <a:latin typeface="Times New Roman" pitchFamily="18" charset="0"/>
              <a:ea typeface="SimSun" pitchFamily="2" charset="-122"/>
              <a:cs typeface="Times New Roman" pitchFamily="18" charset="0"/>
            </a:endParaRPr>
          </a:p>
          <a:p>
            <a:pPr algn="ctr"/>
            <a:endParaRPr lang="fr-FR" altLang="zh-CN" sz="4400" b="1" dirty="0" smtClean="0">
              <a:solidFill>
                <a:schemeClr val="bg1"/>
              </a:solidFill>
              <a:latin typeface="Times New Roman" pitchFamily="18" charset="0"/>
              <a:ea typeface="SimSun" pitchFamily="2" charset="-122"/>
              <a:cs typeface="Times New Roman" pitchFamily="18" charset="0"/>
            </a:endParaRPr>
          </a:p>
          <a:p>
            <a:pPr algn="ctr"/>
            <a:endParaRPr lang="fr-FR" altLang="zh-CN" sz="4400" b="1" dirty="0" smtClean="0">
              <a:solidFill>
                <a:schemeClr val="bg1"/>
              </a:solidFill>
              <a:latin typeface="Times New Roman" pitchFamily="18" charset="0"/>
              <a:ea typeface="SimSun" pitchFamily="2" charset="-122"/>
              <a:cs typeface="Times New Roman" pitchFamily="18" charset="0"/>
            </a:endParaRPr>
          </a:p>
          <a:p>
            <a:pPr algn="ctr"/>
            <a:endParaRPr lang="fr-FR" altLang="zh-CN" sz="4400" b="1" dirty="0" smtClean="0">
              <a:solidFill>
                <a:schemeClr val="bg1"/>
              </a:solidFill>
              <a:latin typeface="Times New Roman" pitchFamily="18" charset="0"/>
              <a:ea typeface="SimSun" pitchFamily="2" charset="-122"/>
              <a:cs typeface="Times New Roman" pitchFamily="18" charset="0"/>
            </a:endParaRPr>
          </a:p>
          <a:p>
            <a:pPr algn="ctr"/>
            <a:endParaRPr lang="fr-FR" altLang="zh-CN" sz="4400" b="1" dirty="0" smtClean="0">
              <a:solidFill>
                <a:schemeClr val="bg1"/>
              </a:solidFill>
              <a:latin typeface="Times New Roman" pitchFamily="18" charset="0"/>
              <a:ea typeface="SimSun" pitchFamily="2" charset="-122"/>
              <a:cs typeface="Times New Roman" pitchFamily="18" charset="0"/>
            </a:endParaRPr>
          </a:p>
          <a:p>
            <a:pPr algn="ctr"/>
            <a:endParaRPr lang="fr-FR" altLang="zh-CN" sz="4000" b="1" dirty="0" smtClean="0">
              <a:solidFill>
                <a:schemeClr val="tx1"/>
              </a:solidFill>
              <a:latin typeface="Times New Roman" pitchFamily="18" charset="0"/>
              <a:ea typeface="SimSun" pitchFamily="2" charset="-122"/>
              <a:cs typeface="Times New Roman" pitchFamily="18" charset="0"/>
            </a:endParaRPr>
          </a:p>
          <a:p>
            <a:pPr algn="ctr"/>
            <a:r>
              <a:rPr lang="fr-FR" altLang="zh-CN" sz="4000" b="1" dirty="0" smtClean="0">
                <a:solidFill>
                  <a:schemeClr val="tx1"/>
                </a:solidFill>
                <a:latin typeface="Times New Roman" pitchFamily="18" charset="0"/>
                <a:ea typeface="SimSun" pitchFamily="2" charset="-122"/>
                <a:cs typeface="Times New Roman" pitchFamily="18" charset="0"/>
              </a:rPr>
              <a:t>PROPRIETES </a:t>
            </a:r>
            <a:r>
              <a:rPr lang="fr-FR" altLang="zh-CN" sz="4000" b="1" dirty="0" smtClean="0">
                <a:solidFill>
                  <a:schemeClr val="tx1"/>
                </a:solidFill>
                <a:latin typeface="Times New Roman" pitchFamily="18" charset="0"/>
                <a:ea typeface="SimSun" pitchFamily="2" charset="-122"/>
                <a:cs typeface="Times New Roman" pitchFamily="18" charset="0"/>
              </a:rPr>
              <a:t>THERMO PHYSIQUE DES NANOFLUIDES</a:t>
            </a:r>
          </a:p>
          <a:p>
            <a:endParaRPr lang="fr-FR" sz="3600" b="1" dirty="0" smtClean="0">
              <a:solidFill>
                <a:schemeClr val="tx1"/>
              </a:solidFill>
              <a:latin typeface="Times New Roman" pitchFamily="18" charset="0"/>
              <a:cs typeface="Times New Roman" pitchFamily="18" charset="0"/>
            </a:endParaRPr>
          </a:p>
          <a:p>
            <a:r>
              <a:rPr lang="fr-FR" sz="3600" b="1" dirty="0" smtClean="0">
                <a:solidFill>
                  <a:schemeClr val="tx1"/>
                </a:solidFill>
                <a:latin typeface="Times New Roman" pitchFamily="18" charset="0"/>
                <a:cs typeface="Times New Roman" pitchFamily="18" charset="0"/>
              </a:rPr>
              <a:t>1.La masse volumique(</a:t>
            </a:r>
            <a:r>
              <a:rPr lang="el-GR" sz="3600" b="1" dirty="0" smtClean="0">
                <a:solidFill>
                  <a:schemeClr val="tx1"/>
                </a:solidFill>
                <a:latin typeface="Times New Roman" pitchFamily="18" charset="0"/>
                <a:cs typeface="Times New Roman" pitchFamily="18" charset="0"/>
              </a:rPr>
              <a:t>ρ</a:t>
            </a:r>
            <a:r>
              <a:rPr lang="fr-FR" sz="3600" b="1" dirty="0" smtClean="0">
                <a:solidFill>
                  <a:schemeClr val="tx1"/>
                </a:solidFill>
                <a:latin typeface="Times New Roman" pitchFamily="18" charset="0"/>
                <a:cs typeface="Times New Roman" pitchFamily="18" charset="0"/>
              </a:rPr>
              <a:t>):</a:t>
            </a:r>
          </a:p>
          <a:p>
            <a:endParaRPr lang="fr-FR" sz="3600" b="1" dirty="0" smtClean="0">
              <a:solidFill>
                <a:schemeClr val="tx1"/>
              </a:solidFill>
              <a:latin typeface="Times New Roman" pitchFamily="18" charset="0"/>
              <a:cs typeface="Times New Roman" pitchFamily="18" charset="0"/>
            </a:endParaRPr>
          </a:p>
          <a:p>
            <a:r>
              <a:rPr lang="fr-FR" sz="3600" b="1" dirty="0" smtClean="0">
                <a:solidFill>
                  <a:schemeClr val="tx1"/>
                </a:solidFill>
                <a:latin typeface="Times New Roman" pitchFamily="18" charset="0"/>
                <a:cs typeface="Times New Roman" pitchFamily="18" charset="0"/>
              </a:rPr>
              <a:t>2.Conductivité thermique(k):Modèle maxwell</a:t>
            </a:r>
          </a:p>
          <a:p>
            <a:endParaRPr lang="fr-FR" sz="3600" b="1" dirty="0" smtClean="0">
              <a:solidFill>
                <a:schemeClr val="tx1"/>
              </a:solidFill>
              <a:latin typeface="Times New Roman" pitchFamily="18" charset="0"/>
              <a:cs typeface="Times New Roman" pitchFamily="18" charset="0"/>
            </a:endParaRPr>
          </a:p>
          <a:p>
            <a:endParaRPr lang="fr-FR" sz="3600" b="1" dirty="0" smtClean="0">
              <a:solidFill>
                <a:schemeClr val="tx1"/>
              </a:solidFill>
              <a:latin typeface="Times New Roman" pitchFamily="18" charset="0"/>
              <a:cs typeface="Times New Roman" pitchFamily="18" charset="0"/>
            </a:endParaRPr>
          </a:p>
          <a:p>
            <a:endParaRPr lang="fr-FR" sz="3600" b="1" dirty="0" smtClean="0">
              <a:solidFill>
                <a:schemeClr val="tx1"/>
              </a:solidFill>
              <a:latin typeface="Times New Roman" pitchFamily="18" charset="0"/>
              <a:cs typeface="Times New Roman" pitchFamily="18" charset="0"/>
            </a:endParaRPr>
          </a:p>
          <a:p>
            <a:r>
              <a:rPr lang="fr-FR" sz="3600" b="1" dirty="0" smtClean="0">
                <a:solidFill>
                  <a:schemeClr val="tx1"/>
                </a:solidFill>
                <a:latin typeface="Times New Roman" pitchFamily="18" charset="0"/>
                <a:cs typeface="Times New Roman" pitchFamily="18" charset="0"/>
              </a:rPr>
              <a:t>3.Viscosité dynamique (µ):Modèle d’Einstein</a:t>
            </a:r>
          </a:p>
          <a:p>
            <a:endParaRPr lang="fr-FR" sz="3600" b="1" dirty="0" smtClean="0">
              <a:solidFill>
                <a:schemeClr val="tx1"/>
              </a:solidFill>
              <a:latin typeface="Times New Roman" pitchFamily="18" charset="0"/>
              <a:cs typeface="Times New Roman" pitchFamily="18" charset="0"/>
            </a:endParaRPr>
          </a:p>
          <a:p>
            <a:endParaRPr lang="fr-FR" sz="3600" b="1" dirty="0" smtClean="0">
              <a:solidFill>
                <a:schemeClr val="tx1"/>
              </a:solidFill>
              <a:latin typeface="Times New Roman" pitchFamily="18" charset="0"/>
              <a:cs typeface="Times New Roman" pitchFamily="18" charset="0"/>
            </a:endParaRPr>
          </a:p>
          <a:p>
            <a:r>
              <a:rPr lang="fr-FR" sz="3600" b="1" dirty="0" smtClean="0">
                <a:solidFill>
                  <a:schemeClr val="tx1"/>
                </a:solidFill>
                <a:latin typeface="Times New Roman" pitchFamily="18" charset="0"/>
                <a:cs typeface="Times New Roman" pitchFamily="18" charset="0"/>
              </a:rPr>
              <a:t>4.La chaleur massique(</a:t>
            </a:r>
            <a:r>
              <a:rPr lang="fr-FR" sz="3600" b="1" dirty="0" err="1" smtClean="0">
                <a:solidFill>
                  <a:schemeClr val="tx1"/>
                </a:solidFill>
                <a:latin typeface="Times New Roman" pitchFamily="18" charset="0"/>
                <a:cs typeface="Times New Roman" pitchFamily="18" charset="0"/>
              </a:rPr>
              <a:t>cp</a:t>
            </a:r>
            <a:r>
              <a:rPr lang="fr-FR" sz="3600" b="1" dirty="0" smtClean="0">
                <a:solidFill>
                  <a:schemeClr val="tx1"/>
                </a:solidFill>
                <a:latin typeface="Times New Roman" pitchFamily="18" charset="0"/>
                <a:cs typeface="Times New Roman" pitchFamily="18" charset="0"/>
              </a:rPr>
              <a:t>):</a:t>
            </a:r>
          </a:p>
          <a:p>
            <a:endParaRPr lang="fr-FR" sz="3600" b="1" dirty="0" smtClean="0">
              <a:solidFill>
                <a:schemeClr val="tx1"/>
              </a:solidFill>
              <a:latin typeface="Times New Roman" pitchFamily="18" charset="0"/>
              <a:cs typeface="Times New Roman" pitchFamily="18" charset="0"/>
            </a:endParaRPr>
          </a:p>
          <a:p>
            <a:endParaRPr lang="fr-FR" sz="3600" b="1" dirty="0" smtClean="0">
              <a:solidFill>
                <a:schemeClr val="tx1"/>
              </a:solidFill>
              <a:latin typeface="Times New Roman" pitchFamily="18" charset="0"/>
              <a:cs typeface="Times New Roman" pitchFamily="18" charset="0"/>
            </a:endParaRPr>
          </a:p>
          <a:p>
            <a:r>
              <a:rPr lang="fr-FR" sz="3600" b="1" dirty="0" smtClean="0">
                <a:solidFill>
                  <a:schemeClr val="tx1"/>
                </a:solidFill>
                <a:latin typeface="Times New Roman" pitchFamily="18" charset="0"/>
                <a:cs typeface="Times New Roman" pitchFamily="18" charset="0"/>
              </a:rPr>
              <a:t>5.La </a:t>
            </a:r>
            <a:r>
              <a:rPr lang="fr-FR" sz="3600" b="1" dirty="0" smtClean="0">
                <a:solidFill>
                  <a:schemeClr val="tx1"/>
                </a:solidFill>
                <a:latin typeface="Times New Roman" pitchFamily="18" charset="0"/>
                <a:cs typeface="Times New Roman" pitchFamily="18" charset="0"/>
              </a:rPr>
              <a:t>coefficient d’expansion volumique(</a:t>
            </a:r>
            <a:r>
              <a:rPr lang="el-GR" sz="3600" b="1" dirty="0" smtClean="0">
                <a:solidFill>
                  <a:schemeClr val="tx1"/>
                </a:solidFill>
                <a:latin typeface="Times New Roman" pitchFamily="18" charset="0"/>
                <a:cs typeface="Times New Roman" pitchFamily="18" charset="0"/>
              </a:rPr>
              <a:t>β</a:t>
            </a:r>
            <a:r>
              <a:rPr lang="fr-FR" sz="3600" b="1" dirty="0" smtClean="0">
                <a:solidFill>
                  <a:schemeClr val="tx1"/>
                </a:solidFill>
                <a:latin typeface="Times New Roman" pitchFamily="18" charset="0"/>
                <a:cs typeface="Times New Roman" pitchFamily="18" charset="0"/>
              </a:rPr>
              <a:t>):</a:t>
            </a:r>
          </a:p>
          <a:p>
            <a:endParaRPr lang="fr-FR" sz="3600" b="1" dirty="0" smtClean="0">
              <a:solidFill>
                <a:schemeClr val="tx1"/>
              </a:solidFill>
              <a:latin typeface="Times New Roman" pitchFamily="18" charset="0"/>
              <a:cs typeface="Times New Roman" pitchFamily="18" charset="0"/>
            </a:endParaRPr>
          </a:p>
          <a:p>
            <a:endParaRPr lang="fr-FR" sz="4000" b="1" dirty="0" smtClean="0">
              <a:solidFill>
                <a:schemeClr val="tx1"/>
              </a:solidFill>
              <a:latin typeface="Times New Roman" pitchFamily="18" charset="0"/>
              <a:cs typeface="Times New Roman" pitchFamily="18" charset="0"/>
            </a:endParaRPr>
          </a:p>
          <a:p>
            <a:endParaRPr lang="fr-FR" sz="4400" b="1" dirty="0" smtClean="0">
              <a:solidFill>
                <a:schemeClr val="tx1"/>
              </a:solidFill>
            </a:endParaRPr>
          </a:p>
          <a:p>
            <a:endParaRPr lang="fr-FR" sz="4000" b="1" dirty="0" smtClean="0">
              <a:solidFill>
                <a:schemeClr val="tx1"/>
              </a:solidFill>
            </a:endParaRPr>
          </a:p>
          <a:p>
            <a:endParaRPr lang="fr-FR" sz="4000" b="1" dirty="0" smtClean="0">
              <a:solidFill>
                <a:schemeClr val="tx1"/>
              </a:solidFill>
            </a:endParaRPr>
          </a:p>
          <a:p>
            <a:endParaRPr lang="fr-FR" sz="4000" b="1" dirty="0" smtClean="0">
              <a:solidFill>
                <a:schemeClr val="tx1"/>
              </a:solidFill>
            </a:endParaRPr>
          </a:p>
          <a:p>
            <a:endParaRPr lang="fr-FR" sz="4000" b="1" dirty="0" smtClean="0">
              <a:solidFill>
                <a:schemeClr val="tx1"/>
              </a:solidFill>
            </a:endParaRPr>
          </a:p>
          <a:p>
            <a:endParaRPr lang="fr-FR" sz="4000" b="1" dirty="0" smtClean="0">
              <a:solidFill>
                <a:schemeClr val="tx1"/>
              </a:solidFill>
            </a:endParaRPr>
          </a:p>
          <a:p>
            <a:pPr algn="ctr"/>
            <a:endParaRPr lang="fr-FR" altLang="zh-CN" sz="4400" b="1" dirty="0" smtClean="0">
              <a:solidFill>
                <a:schemeClr val="bg1"/>
              </a:solidFill>
              <a:latin typeface="Times New Roman" pitchFamily="18" charset="0"/>
              <a:ea typeface="SimSun" pitchFamily="2" charset="-122"/>
              <a:cs typeface="Times New Roman" pitchFamily="18" charset="0"/>
            </a:endParaRPr>
          </a:p>
          <a:p>
            <a:pPr algn="ctr"/>
            <a:endParaRPr lang="fr-FR" altLang="zh-CN" sz="4400" b="1" dirty="0" smtClean="0">
              <a:solidFill>
                <a:schemeClr val="bg1"/>
              </a:solidFill>
              <a:latin typeface="Times New Roman" pitchFamily="18" charset="0"/>
              <a:ea typeface="SimSun" pitchFamily="2" charset="-122"/>
              <a:cs typeface="Times New Roman" pitchFamily="18" charset="0"/>
            </a:endParaRPr>
          </a:p>
          <a:p>
            <a:pPr algn="ctr"/>
            <a:endParaRPr lang="en-US" altLang="zh-CN" sz="4400" b="1" dirty="0">
              <a:solidFill>
                <a:schemeClr val="bg1"/>
              </a:solidFill>
              <a:latin typeface="Times New Roman" pitchFamily="18" charset="0"/>
              <a:ea typeface="SimSun" pitchFamily="2" charset="-122"/>
              <a:cs typeface="Times New Roman" pitchFamily="18" charset="0"/>
            </a:endParaRPr>
          </a:p>
        </p:txBody>
      </p:sp>
      <p:pic>
        <p:nvPicPr>
          <p:cNvPr id="55" name="صورة 54" descr="4.PNG"/>
          <p:cNvPicPr>
            <a:picLocks noChangeAspect="1"/>
          </p:cNvPicPr>
          <p:nvPr/>
        </p:nvPicPr>
        <p:blipFill>
          <a:blip r:embed="rId3"/>
          <a:stretch>
            <a:fillRect/>
          </a:stretch>
        </p:blipFill>
        <p:spPr>
          <a:xfrm>
            <a:off x="4029015" y="25560403"/>
            <a:ext cx="5715040" cy="928694"/>
          </a:xfrm>
          <a:prstGeom prst="rect">
            <a:avLst/>
          </a:prstGeom>
          <a:scene3d>
            <a:camera prst="orthographicFront"/>
            <a:lightRig rig="threePt" dir="t"/>
          </a:scene3d>
          <a:sp3d contourW="12700">
            <a:contourClr>
              <a:schemeClr val="tx2">
                <a:lumMod val="60000"/>
                <a:lumOff val="40000"/>
              </a:schemeClr>
            </a:contourClr>
          </a:sp3d>
        </p:spPr>
      </p:pic>
      <p:pic>
        <p:nvPicPr>
          <p:cNvPr id="56" name="صورة 96" descr="66.PNG"/>
          <p:cNvPicPr>
            <a:picLocks noChangeAspect="1"/>
          </p:cNvPicPr>
          <p:nvPr/>
        </p:nvPicPr>
        <p:blipFill>
          <a:blip r:embed="rId4"/>
          <a:stretch>
            <a:fillRect/>
          </a:stretch>
        </p:blipFill>
        <p:spPr>
          <a:xfrm>
            <a:off x="4386205" y="27560667"/>
            <a:ext cx="5429288" cy="642942"/>
          </a:xfrm>
          <a:prstGeom prst="rect">
            <a:avLst/>
          </a:prstGeom>
        </p:spPr>
      </p:pic>
      <p:sp>
        <p:nvSpPr>
          <p:cNvPr id="59" name="Rectangle à coins arrondis 2"/>
          <p:cNvSpPr/>
          <p:nvPr/>
        </p:nvSpPr>
        <p:spPr>
          <a:xfrm>
            <a:off x="12558623" y="9629729"/>
            <a:ext cx="12644527" cy="18645318"/>
          </a:xfrm>
          <a:prstGeom prst="roundRect">
            <a:avLst>
              <a:gd name="adj" fmla="val 8889"/>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4400" b="1" dirty="0" smtClean="0">
              <a:solidFill>
                <a:schemeClr val="tx1"/>
              </a:solidFill>
              <a:latin typeface="Times New Roman" pitchFamily="18" charset="0"/>
              <a:ea typeface="SimSun" pitchFamily="2" charset="-122"/>
              <a:cs typeface="Times New Roman" pitchFamily="18" charset="0"/>
            </a:endParaRPr>
          </a:p>
          <a:p>
            <a:pPr algn="ctr"/>
            <a:endParaRPr lang="en-US" altLang="zh-CN" sz="4400" b="1" dirty="0" smtClean="0">
              <a:solidFill>
                <a:schemeClr val="tx1"/>
              </a:solidFill>
              <a:latin typeface="Times New Roman" pitchFamily="18" charset="0"/>
              <a:ea typeface="SimSun" pitchFamily="2" charset="-122"/>
              <a:cs typeface="Times New Roman" pitchFamily="18" charset="0"/>
            </a:endParaRPr>
          </a:p>
          <a:p>
            <a:pPr algn="ctr"/>
            <a:endParaRPr lang="en-US" altLang="zh-CN" sz="4400" b="1" dirty="0" smtClean="0">
              <a:solidFill>
                <a:schemeClr val="tx1"/>
              </a:solidFill>
              <a:latin typeface="Times New Roman" pitchFamily="18" charset="0"/>
              <a:ea typeface="SimSun" pitchFamily="2" charset="-122"/>
              <a:cs typeface="Times New Roman" pitchFamily="18" charset="0"/>
            </a:endParaRPr>
          </a:p>
          <a:p>
            <a:pPr algn="ctr"/>
            <a:endParaRPr lang="en-US" altLang="zh-CN" sz="4000" b="1" dirty="0" smtClean="0">
              <a:solidFill>
                <a:schemeClr val="tx1"/>
              </a:solidFill>
              <a:latin typeface="Times New Roman" pitchFamily="18" charset="0"/>
              <a:ea typeface="SimSun" pitchFamily="2" charset="-122"/>
              <a:cs typeface="Times New Roman" pitchFamily="18" charset="0"/>
            </a:endParaRPr>
          </a:p>
          <a:p>
            <a:pPr algn="ctr"/>
            <a:endParaRPr lang="en-US" altLang="zh-CN" sz="4000" b="1" dirty="0" smtClean="0">
              <a:solidFill>
                <a:schemeClr val="tx1"/>
              </a:solidFill>
              <a:latin typeface="Times New Roman" pitchFamily="18" charset="0"/>
              <a:ea typeface="SimSun" pitchFamily="2" charset="-122"/>
              <a:cs typeface="Times New Roman" pitchFamily="18" charset="0"/>
            </a:endParaRPr>
          </a:p>
          <a:p>
            <a:pPr algn="ctr"/>
            <a:r>
              <a:rPr lang="en-US" altLang="zh-CN" sz="4000" b="1" dirty="0" smtClean="0">
                <a:solidFill>
                  <a:schemeClr val="tx1"/>
                </a:solidFill>
                <a:latin typeface="Times New Roman" pitchFamily="18" charset="0"/>
                <a:ea typeface="SimSun" pitchFamily="2" charset="-122"/>
                <a:cs typeface="Times New Roman" pitchFamily="18" charset="0"/>
              </a:rPr>
              <a:t>RESULTATS</a:t>
            </a:r>
            <a:endParaRPr lang="en-US" altLang="zh-CN" sz="4000" b="1" dirty="0" smtClean="0">
              <a:solidFill>
                <a:schemeClr val="tx1"/>
              </a:solidFill>
              <a:latin typeface="Times New Roman" pitchFamily="18" charset="0"/>
              <a:ea typeface="SimSun" pitchFamily="2" charset="-122"/>
              <a:cs typeface="Times New Roman" pitchFamily="18" charset="0"/>
            </a:endParaRPr>
          </a:p>
          <a:p>
            <a:endParaRPr lang="fr-FR" sz="3600" b="1" dirty="0" smtClean="0">
              <a:solidFill>
                <a:schemeClr val="tx1"/>
              </a:solidFill>
            </a:endParaRPr>
          </a:p>
          <a:p>
            <a:endParaRPr lang="fr-FR" sz="3600" b="1" dirty="0" smtClean="0">
              <a:solidFill>
                <a:schemeClr val="tx1"/>
              </a:solidFill>
            </a:endParaRPr>
          </a:p>
          <a:p>
            <a:endParaRPr lang="fr-FR" sz="3600" b="1" dirty="0" smtClean="0">
              <a:solidFill>
                <a:schemeClr val="tx1"/>
              </a:solidFill>
            </a:endParaRPr>
          </a:p>
          <a:p>
            <a:endParaRPr lang="fr-FR" sz="3600" b="1" dirty="0" smtClean="0">
              <a:solidFill>
                <a:schemeClr val="tx1"/>
              </a:solidFill>
            </a:endParaRPr>
          </a:p>
          <a:p>
            <a:endParaRPr lang="fr-FR" sz="3600" b="1" dirty="0" smtClean="0">
              <a:solidFill>
                <a:schemeClr val="tx1"/>
              </a:solidFill>
            </a:endParaRPr>
          </a:p>
          <a:p>
            <a:endParaRPr lang="fr-FR" sz="3600" b="1" dirty="0" smtClean="0">
              <a:solidFill>
                <a:schemeClr val="tx1"/>
              </a:solidFill>
              <a:latin typeface="Times New Roman" pitchFamily="18" charset="0"/>
              <a:cs typeface="Times New Roman" pitchFamily="18" charset="0"/>
            </a:endParaRPr>
          </a:p>
          <a:p>
            <a:endParaRPr lang="fr-FR" sz="3600" b="1" dirty="0" smtClean="0">
              <a:solidFill>
                <a:schemeClr val="tx1"/>
              </a:solidFill>
              <a:latin typeface="Times New Roman" pitchFamily="18" charset="0"/>
              <a:cs typeface="Times New Roman" pitchFamily="18" charset="0"/>
            </a:endParaRPr>
          </a:p>
          <a:p>
            <a:endParaRPr lang="fr-FR" sz="3600" dirty="0" smtClean="0">
              <a:solidFill>
                <a:schemeClr val="tx1"/>
              </a:solidFill>
            </a:endParaRPr>
          </a:p>
          <a:p>
            <a:endParaRPr lang="fr-FR" sz="3600" b="1" dirty="0" smtClean="0">
              <a:solidFill>
                <a:schemeClr val="tx1"/>
              </a:solidFill>
            </a:endParaRPr>
          </a:p>
          <a:p>
            <a:endParaRPr lang="fr-FR" sz="3600" b="1" dirty="0" smtClean="0">
              <a:solidFill>
                <a:schemeClr val="tx1"/>
              </a:solidFill>
            </a:endParaRPr>
          </a:p>
          <a:p>
            <a:endParaRPr lang="fr-FR" sz="3600" b="1" dirty="0" smtClean="0">
              <a:solidFill>
                <a:schemeClr val="tx1"/>
              </a:solidFill>
            </a:endParaRPr>
          </a:p>
          <a:p>
            <a:endParaRPr lang="fr-FR" sz="3600" b="1" dirty="0" smtClean="0">
              <a:solidFill>
                <a:schemeClr val="tx1"/>
              </a:solidFill>
            </a:endParaRPr>
          </a:p>
          <a:p>
            <a:endParaRPr lang="fr-FR" sz="3600" b="1" dirty="0" smtClean="0">
              <a:solidFill>
                <a:schemeClr val="tx1"/>
              </a:solidFill>
            </a:endParaRPr>
          </a:p>
          <a:p>
            <a:endParaRPr lang="fr-FR" sz="3600" b="1" dirty="0" smtClean="0">
              <a:solidFill>
                <a:schemeClr val="tx1"/>
              </a:solidFill>
            </a:endParaRPr>
          </a:p>
          <a:p>
            <a:r>
              <a:rPr lang="fr-FR" sz="3600" b="1" dirty="0" smtClean="0">
                <a:solidFill>
                  <a:schemeClr val="tx1"/>
                </a:solidFill>
                <a:latin typeface="Times New Roman" pitchFamily="18" charset="0"/>
                <a:cs typeface="Times New Roman" pitchFamily="18" charset="0"/>
              </a:rPr>
              <a:t>Figure.2: </a:t>
            </a:r>
            <a:r>
              <a:rPr lang="fr-FR" sz="3600" dirty="0" smtClean="0">
                <a:solidFill>
                  <a:schemeClr val="tx1"/>
                </a:solidFill>
                <a:latin typeface="Times New Roman" pitchFamily="18" charset="0"/>
                <a:cs typeface="Times New Roman" pitchFamily="18" charset="0"/>
              </a:rPr>
              <a:t>Evolution de la chaleur massique du nano fluide.</a:t>
            </a:r>
          </a:p>
          <a:p>
            <a:endParaRPr lang="fr-FR" sz="3600" dirty="0" smtClean="0">
              <a:solidFill>
                <a:schemeClr val="tx1"/>
              </a:solidFill>
            </a:endParaRPr>
          </a:p>
          <a:p>
            <a:endParaRPr lang="fr-FR" sz="3600" b="1" dirty="0" smtClean="0">
              <a:solidFill>
                <a:schemeClr val="tx1"/>
              </a:solidFill>
            </a:endParaRPr>
          </a:p>
          <a:p>
            <a:endParaRPr lang="fr-FR" sz="3600" b="1" dirty="0" smtClean="0">
              <a:solidFill>
                <a:schemeClr val="tx1"/>
              </a:solidFill>
            </a:endParaRPr>
          </a:p>
          <a:p>
            <a:endParaRPr lang="fr-FR" sz="3600" b="1" dirty="0" smtClean="0">
              <a:solidFill>
                <a:schemeClr val="tx1"/>
              </a:solidFill>
            </a:endParaRPr>
          </a:p>
          <a:p>
            <a:r>
              <a:rPr lang="fr-FR" sz="3600" b="1" dirty="0" smtClean="0">
                <a:solidFill>
                  <a:schemeClr val="tx1"/>
                </a:solidFill>
                <a:latin typeface="Times New Roman" pitchFamily="18" charset="0"/>
                <a:cs typeface="Times New Roman" pitchFamily="18" charset="0"/>
              </a:rPr>
              <a:t>Figure.3:</a:t>
            </a:r>
            <a:r>
              <a:rPr lang="fr-FR" sz="3600" dirty="0" smtClean="0">
                <a:solidFill>
                  <a:schemeClr val="tx1"/>
                </a:solidFill>
                <a:latin typeface="Times New Roman" pitchFamily="18" charset="0"/>
                <a:cs typeface="Times New Roman" pitchFamily="18" charset="0"/>
              </a:rPr>
              <a:t>Evolution de coefficient </a:t>
            </a:r>
            <a:r>
              <a:rPr lang="fr-FR" sz="3600" dirty="0" smtClean="0">
                <a:solidFill>
                  <a:schemeClr val="tx1"/>
                </a:solidFill>
                <a:latin typeface="Times New Roman" pitchFamily="18" charset="0"/>
                <a:cs typeface="Times New Roman" pitchFamily="18" charset="0"/>
              </a:rPr>
              <a:t>d'expansion</a:t>
            </a:r>
            <a:endParaRPr lang="fr-FR" sz="3600" dirty="0" smtClean="0">
              <a:solidFill>
                <a:schemeClr val="tx1"/>
              </a:solidFill>
              <a:latin typeface="Times New Roman" pitchFamily="18" charset="0"/>
              <a:cs typeface="Times New Roman" pitchFamily="18" charset="0"/>
            </a:endParaRPr>
          </a:p>
          <a:p>
            <a:endParaRPr lang="fr-FR" sz="3600" dirty="0" smtClean="0">
              <a:solidFill>
                <a:schemeClr val="tx1"/>
              </a:solidFill>
              <a:latin typeface="Times New Roman" pitchFamily="18" charset="0"/>
              <a:cs typeface="Times New Roman" pitchFamily="18" charset="0"/>
            </a:endParaRPr>
          </a:p>
          <a:p>
            <a:endParaRPr lang="fr-FR" sz="3600" dirty="0" smtClean="0">
              <a:solidFill>
                <a:schemeClr val="tx1"/>
              </a:solidFill>
              <a:latin typeface="Times New Roman" pitchFamily="18" charset="0"/>
              <a:cs typeface="Times New Roman" pitchFamily="18" charset="0"/>
            </a:endParaRPr>
          </a:p>
          <a:p>
            <a:endParaRPr lang="fr-FR" sz="3600" dirty="0" smtClean="0">
              <a:solidFill>
                <a:schemeClr val="tx1"/>
              </a:solidFill>
              <a:latin typeface="Times New Roman" pitchFamily="18" charset="0"/>
              <a:cs typeface="Times New Roman" pitchFamily="18" charset="0"/>
            </a:endParaRPr>
          </a:p>
          <a:p>
            <a:endParaRPr lang="fr-FR" sz="3600" dirty="0" smtClean="0">
              <a:solidFill>
                <a:schemeClr val="tx1"/>
              </a:solidFill>
              <a:latin typeface="Times New Roman" pitchFamily="18" charset="0"/>
              <a:cs typeface="Times New Roman" pitchFamily="18" charset="0"/>
            </a:endParaRPr>
          </a:p>
          <a:p>
            <a:endParaRPr lang="fr-FR" sz="3600" dirty="0" smtClean="0">
              <a:solidFill>
                <a:schemeClr val="tx1"/>
              </a:solidFill>
              <a:latin typeface="Times New Roman" pitchFamily="18" charset="0"/>
              <a:cs typeface="Times New Roman" pitchFamily="18" charset="0"/>
            </a:endParaRPr>
          </a:p>
          <a:p>
            <a:r>
              <a:rPr lang="fr-FR" sz="3600" b="1" dirty="0" smtClean="0">
                <a:solidFill>
                  <a:schemeClr val="tx1"/>
                </a:solidFill>
                <a:latin typeface="Times New Roman" pitchFamily="18" charset="0"/>
                <a:cs typeface="Times New Roman" pitchFamily="18" charset="0"/>
              </a:rPr>
              <a:t> </a:t>
            </a:r>
            <a:endParaRPr lang="fr-FR" sz="3600" b="1" dirty="0" smtClean="0">
              <a:solidFill>
                <a:schemeClr val="tx1"/>
              </a:solidFill>
              <a:latin typeface="Times New Roman" pitchFamily="18" charset="0"/>
              <a:cs typeface="Times New Roman" pitchFamily="18" charset="0"/>
            </a:endParaRPr>
          </a:p>
          <a:p>
            <a:r>
              <a:rPr lang="fr-FR" sz="3600" b="1" dirty="0" smtClean="0">
                <a:solidFill>
                  <a:schemeClr val="tx1"/>
                </a:solidFill>
                <a:latin typeface="Times New Roman" pitchFamily="18" charset="0"/>
                <a:cs typeface="Times New Roman" pitchFamily="18" charset="0"/>
              </a:rPr>
              <a:t>Figure.4</a:t>
            </a:r>
            <a:r>
              <a:rPr lang="fr-FR" sz="3600" dirty="0" smtClean="0">
                <a:solidFill>
                  <a:schemeClr val="tx1"/>
                </a:solidFill>
                <a:latin typeface="Times New Roman" pitchFamily="18" charset="0"/>
                <a:cs typeface="Times New Roman" pitchFamily="18" charset="0"/>
              </a:rPr>
              <a:t>: Evolution de conductivité thermique1 du nano fluide.</a:t>
            </a:r>
            <a:endParaRPr lang="en-US" sz="3600" dirty="0" smtClean="0">
              <a:solidFill>
                <a:schemeClr val="tx1"/>
              </a:solidFill>
              <a:latin typeface="Times New Roman" pitchFamily="18" charset="0"/>
              <a:cs typeface="Times New Roman" pitchFamily="18" charset="0"/>
            </a:endParaRPr>
          </a:p>
          <a:p>
            <a:endParaRPr lang="fr-FR" sz="3600" dirty="0" smtClean="0">
              <a:solidFill>
                <a:schemeClr val="tx1"/>
              </a:solidFill>
              <a:latin typeface="Times New Roman" pitchFamily="18" charset="0"/>
              <a:cs typeface="Times New Roman" pitchFamily="18" charset="0"/>
            </a:endParaRPr>
          </a:p>
          <a:p>
            <a:endParaRPr lang="fr-FR" sz="3600" dirty="0" smtClean="0">
              <a:solidFill>
                <a:schemeClr val="tx1"/>
              </a:solidFill>
            </a:endParaRPr>
          </a:p>
          <a:p>
            <a:endParaRPr lang="fr-FR" sz="3600" b="1" dirty="0" smtClean="0"/>
          </a:p>
          <a:p>
            <a:endParaRPr lang="fr-FR" sz="3600" dirty="0" smtClean="0">
              <a:solidFill>
                <a:schemeClr val="tx1"/>
              </a:solidFill>
            </a:endParaRPr>
          </a:p>
          <a:p>
            <a:endParaRPr lang="fr-FR" sz="3600" b="1" dirty="0" smtClean="0">
              <a:solidFill>
                <a:schemeClr val="tx1"/>
              </a:solidFill>
            </a:endParaRPr>
          </a:p>
          <a:p>
            <a:endParaRPr lang="ar-DZ" sz="3600" b="1" dirty="0" smtClean="0">
              <a:solidFill>
                <a:schemeClr val="tx1"/>
              </a:solidFill>
            </a:endParaRPr>
          </a:p>
          <a:p>
            <a:r>
              <a:rPr lang="fr-FR" sz="3600" b="1" dirty="0" smtClean="0">
                <a:solidFill>
                  <a:schemeClr val="tx1"/>
                </a:solidFill>
              </a:rPr>
              <a:t>  </a:t>
            </a:r>
          </a:p>
        </p:txBody>
      </p:sp>
      <p:pic>
        <p:nvPicPr>
          <p:cNvPr id="62" name="صورة 61" descr="22.PNG"/>
          <p:cNvPicPr>
            <a:picLocks noChangeAspect="1"/>
          </p:cNvPicPr>
          <p:nvPr/>
        </p:nvPicPr>
        <p:blipFill>
          <a:blip r:embed="rId5"/>
          <a:stretch>
            <a:fillRect/>
          </a:stretch>
        </p:blipFill>
        <p:spPr>
          <a:xfrm>
            <a:off x="4493362" y="23845891"/>
            <a:ext cx="4464875" cy="541197"/>
          </a:xfrm>
          <a:prstGeom prst="rect">
            <a:avLst/>
          </a:prstGeom>
        </p:spPr>
      </p:pic>
      <p:pic>
        <p:nvPicPr>
          <p:cNvPr id="63" name="صورة 62" descr="33.PNG"/>
          <p:cNvPicPr>
            <a:picLocks noChangeAspect="1"/>
          </p:cNvPicPr>
          <p:nvPr/>
        </p:nvPicPr>
        <p:blipFill>
          <a:blip r:embed="rId6"/>
          <a:stretch>
            <a:fillRect/>
          </a:stretch>
        </p:blipFill>
        <p:spPr>
          <a:xfrm>
            <a:off x="4529081" y="28989427"/>
            <a:ext cx="5786478" cy="744997"/>
          </a:xfrm>
          <a:prstGeom prst="rect">
            <a:avLst/>
          </a:prstGeom>
        </p:spPr>
      </p:pic>
      <p:pic>
        <p:nvPicPr>
          <p:cNvPr id="66" name="صورة 65" descr="44.PNG"/>
          <p:cNvPicPr>
            <a:picLocks noChangeAspect="1"/>
          </p:cNvPicPr>
          <p:nvPr/>
        </p:nvPicPr>
        <p:blipFill>
          <a:blip r:embed="rId7"/>
          <a:stretch>
            <a:fillRect/>
          </a:stretch>
        </p:blipFill>
        <p:spPr>
          <a:xfrm>
            <a:off x="4671957" y="30846815"/>
            <a:ext cx="5715040" cy="928694"/>
          </a:xfrm>
          <a:prstGeom prst="rect">
            <a:avLst/>
          </a:prstGeom>
        </p:spPr>
      </p:pic>
      <p:pic>
        <p:nvPicPr>
          <p:cNvPr id="71" name="صورة 70" descr="ضسش.PNG"/>
          <p:cNvPicPr>
            <a:picLocks noChangeAspect="1"/>
          </p:cNvPicPr>
          <p:nvPr/>
        </p:nvPicPr>
        <p:blipFill>
          <a:blip r:embed="rId8"/>
          <a:stretch>
            <a:fillRect/>
          </a:stretch>
        </p:blipFill>
        <p:spPr>
          <a:xfrm>
            <a:off x="13887459" y="11344241"/>
            <a:ext cx="10429948" cy="3714776"/>
          </a:xfrm>
          <a:prstGeom prst="rect">
            <a:avLst/>
          </a:prstGeom>
        </p:spPr>
      </p:pic>
      <p:pic>
        <p:nvPicPr>
          <p:cNvPr id="72" name="صورة 71" descr="14.PNG"/>
          <p:cNvPicPr>
            <a:picLocks noChangeAspect="1"/>
          </p:cNvPicPr>
          <p:nvPr/>
        </p:nvPicPr>
        <p:blipFill>
          <a:blip r:embed="rId9"/>
          <a:stretch>
            <a:fillRect/>
          </a:stretch>
        </p:blipFill>
        <p:spPr>
          <a:xfrm>
            <a:off x="14030335" y="15344769"/>
            <a:ext cx="10215634" cy="3143272"/>
          </a:xfrm>
          <a:prstGeom prst="rect">
            <a:avLst/>
          </a:prstGeom>
        </p:spPr>
      </p:pic>
      <p:pic>
        <p:nvPicPr>
          <p:cNvPr id="73" name="صورة 72" descr="00.PNG"/>
          <p:cNvPicPr>
            <a:picLocks noChangeAspect="1"/>
          </p:cNvPicPr>
          <p:nvPr/>
        </p:nvPicPr>
        <p:blipFill>
          <a:blip r:embed="rId10"/>
          <a:stretch>
            <a:fillRect/>
          </a:stretch>
        </p:blipFill>
        <p:spPr>
          <a:xfrm>
            <a:off x="14173211" y="19202421"/>
            <a:ext cx="10072758" cy="2857520"/>
          </a:xfrm>
          <a:prstGeom prst="rect">
            <a:avLst/>
          </a:prstGeom>
        </p:spPr>
      </p:pic>
      <p:pic>
        <p:nvPicPr>
          <p:cNvPr id="76" name="صورة 75" descr="01.PNG"/>
          <p:cNvPicPr>
            <a:picLocks noChangeAspect="1"/>
          </p:cNvPicPr>
          <p:nvPr/>
        </p:nvPicPr>
        <p:blipFill>
          <a:blip r:embed="rId11"/>
          <a:stretch>
            <a:fillRect/>
          </a:stretch>
        </p:blipFill>
        <p:spPr>
          <a:xfrm>
            <a:off x="13816021" y="22488569"/>
            <a:ext cx="10072758" cy="3143272"/>
          </a:xfrm>
          <a:prstGeom prst="rect">
            <a:avLst/>
          </a:prstGeom>
        </p:spPr>
      </p:pic>
      <p:sp>
        <p:nvSpPr>
          <p:cNvPr id="84" name="Rectangle à coins arrondis 2"/>
          <p:cNvSpPr/>
          <p:nvPr/>
        </p:nvSpPr>
        <p:spPr>
          <a:xfrm>
            <a:off x="12701500" y="28417923"/>
            <a:ext cx="12501650" cy="3986127"/>
          </a:xfrm>
          <a:prstGeom prst="roundRect">
            <a:avLst>
              <a:gd name="adj" fmla="val 8889"/>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3600" b="1" dirty="0" smtClean="0">
                <a:solidFill>
                  <a:schemeClr val="bg1"/>
                </a:solidFill>
                <a:latin typeface="Lucida Sans" pitchFamily="34" charset="0"/>
                <a:ea typeface="SimSun" pitchFamily="2" charset="-122"/>
                <a:cs typeface="Lucida Sans" pitchFamily="34" charset="0"/>
              </a:rPr>
              <a:t>                       </a:t>
            </a:r>
            <a:r>
              <a:rPr lang="en-US" altLang="zh-CN" sz="3600" b="1" dirty="0" smtClean="0">
                <a:solidFill>
                  <a:schemeClr val="bg1"/>
                </a:solidFill>
                <a:latin typeface="Lucida Sans" pitchFamily="34" charset="0"/>
                <a:ea typeface="SimSun" pitchFamily="2" charset="-122"/>
                <a:cs typeface="Lucida Sans" pitchFamily="34" charset="0"/>
              </a:rPr>
              <a:t> </a:t>
            </a:r>
            <a:r>
              <a:rPr lang="en-US" altLang="zh-CN" sz="4000" b="1" dirty="0" smtClean="0">
                <a:solidFill>
                  <a:schemeClr val="tx1"/>
                </a:solidFill>
                <a:latin typeface="Times New Roman" pitchFamily="18" charset="0"/>
                <a:ea typeface="SimSun" pitchFamily="2" charset="-122"/>
                <a:cs typeface="Times New Roman" pitchFamily="18" charset="0"/>
              </a:rPr>
              <a:t>CONCLUSION</a:t>
            </a:r>
          </a:p>
          <a:p>
            <a:r>
              <a:rPr lang="fr-FR" sz="3200" dirty="0" smtClean="0">
                <a:solidFill>
                  <a:schemeClr val="tx1"/>
                </a:solidFill>
                <a:latin typeface="Times New Roman" pitchFamily="18" charset="0"/>
                <a:cs typeface="Times New Roman" pitchFamily="18" charset="0"/>
              </a:rPr>
              <a:t>Dans ce travail de mémoire nous avons mené une étude théorique  L'utilisation de nano fluides en tant que fluide thermique est </a:t>
            </a:r>
            <a:r>
              <a:rPr lang="fr-FR" sz="3200" dirty="0" smtClean="0">
                <a:solidFill>
                  <a:schemeClr val="tx1"/>
                </a:solidFill>
                <a:latin typeface="Times New Roman" pitchFamily="18" charset="0"/>
                <a:cs typeface="Times New Roman" pitchFamily="18" charset="0"/>
              </a:rPr>
              <a:t>un nouveau </a:t>
            </a:r>
            <a:r>
              <a:rPr lang="fr-FR" sz="3200" dirty="0" smtClean="0">
                <a:solidFill>
                  <a:schemeClr val="tx1"/>
                </a:solidFill>
                <a:latin typeface="Times New Roman" pitchFamily="18" charset="0"/>
                <a:cs typeface="Times New Roman" pitchFamily="18" charset="0"/>
              </a:rPr>
              <a:t>domaine qui est encore en phase de recherche. Des améliorations d'échange thermique , notamment </a:t>
            </a:r>
            <a:r>
              <a:rPr lang="fr-FR" sz="3200" dirty="0" smtClean="0">
                <a:solidFill>
                  <a:schemeClr val="tx1"/>
                </a:solidFill>
                <a:latin typeface="Times New Roman" pitchFamily="18" charset="0"/>
                <a:cs typeface="Times New Roman" pitchFamily="18" charset="0"/>
              </a:rPr>
              <a:t>pour certaines </a:t>
            </a:r>
            <a:r>
              <a:rPr lang="fr-FR" sz="3200" dirty="0" smtClean="0">
                <a:solidFill>
                  <a:schemeClr val="tx1"/>
                </a:solidFill>
                <a:latin typeface="Times New Roman" pitchFamily="18" charset="0"/>
                <a:cs typeface="Times New Roman" pitchFamily="18" charset="0"/>
              </a:rPr>
              <a:t>applications moteurs thermiques et refroidissement électronique. </a:t>
            </a:r>
            <a:endParaRPr lang="en-US" sz="3200" dirty="0" smtClean="0">
              <a:solidFill>
                <a:schemeClr val="tx1"/>
              </a:solidFill>
              <a:latin typeface="Times New Roman" pitchFamily="18" charset="0"/>
              <a:cs typeface="Times New Roman" pitchFamily="18" charset="0"/>
            </a:endParaRPr>
          </a:p>
          <a:p>
            <a:endParaRPr lang="en-US" altLang="zh-CN" sz="3200" b="1" dirty="0">
              <a:solidFill>
                <a:schemeClr val="tx1"/>
              </a:solidFill>
              <a:latin typeface="Times New Roman" pitchFamily="18" charset="0"/>
              <a:ea typeface="SimSun" pitchFamily="2" charset="-122"/>
              <a:cs typeface="Times New Roman" pitchFamily="18" charset="0"/>
            </a:endParaRPr>
          </a:p>
        </p:txBody>
      </p:sp>
      <p:sp>
        <p:nvSpPr>
          <p:cNvPr id="43" name="ZoneTexte 42"/>
          <p:cNvSpPr txBox="1"/>
          <p:nvPr/>
        </p:nvSpPr>
        <p:spPr>
          <a:xfrm flipH="1">
            <a:off x="16559152" y="14630389"/>
            <a:ext cx="5186487" cy="400110"/>
          </a:xfrm>
          <a:prstGeom prst="rect">
            <a:avLst/>
          </a:prstGeom>
          <a:noFill/>
        </p:spPr>
        <p:txBody>
          <a:bodyPr wrap="square" rtlCol="0">
            <a:spAutoFit/>
          </a:bodyPr>
          <a:lstStyle/>
          <a:p>
            <a:r>
              <a:rPr lang="fr-FR" sz="2000" b="1" dirty="0" smtClean="0">
                <a:latin typeface="Times New Roman" pitchFamily="18" charset="0"/>
                <a:cs typeface="Times New Roman" pitchFamily="18" charset="0"/>
              </a:rPr>
              <a:t>Figure.1:</a:t>
            </a:r>
            <a:r>
              <a:rPr lang="fr-FR" sz="2000" dirty="0" smtClean="0">
                <a:latin typeface="Times New Roman" pitchFamily="18" charset="0"/>
                <a:cs typeface="Times New Roman" pitchFamily="18" charset="0"/>
              </a:rPr>
              <a:t> La </a:t>
            </a:r>
            <a:r>
              <a:rPr lang="fr-FR" sz="2000" dirty="0" smtClean="0">
                <a:latin typeface="Times New Roman" pitchFamily="18" charset="0"/>
                <a:cs typeface="Times New Roman" pitchFamily="18" charset="0"/>
              </a:rPr>
              <a:t>masse volumique du nano fluide.</a:t>
            </a:r>
            <a:endParaRPr lang="fr-FR" sz="2000" dirty="0" smtClean="0">
              <a:latin typeface="Times New Roman" pitchFamily="18" charset="0"/>
              <a:cs typeface="Times New Roman" pitchFamily="18" charset="0"/>
            </a:endParaRPr>
          </a:p>
        </p:txBody>
      </p:sp>
      <p:sp>
        <p:nvSpPr>
          <p:cNvPr id="46" name="ZoneTexte 45"/>
          <p:cNvSpPr txBox="1"/>
          <p:nvPr/>
        </p:nvSpPr>
        <p:spPr>
          <a:xfrm flipH="1">
            <a:off x="15173343" y="18130851"/>
            <a:ext cx="6929486" cy="400110"/>
          </a:xfrm>
          <a:prstGeom prst="rect">
            <a:avLst/>
          </a:prstGeom>
          <a:noFill/>
        </p:spPr>
        <p:txBody>
          <a:bodyPr wrap="square" rtlCol="0">
            <a:spAutoFit/>
          </a:bodyPr>
          <a:lstStyle/>
          <a:p>
            <a:r>
              <a:rPr lang="fr-FR" sz="2000" b="1" dirty="0" smtClean="0">
                <a:latin typeface="Times New Roman" pitchFamily="18" charset="0"/>
                <a:cs typeface="Times New Roman" pitchFamily="18" charset="0"/>
              </a:rPr>
              <a:t>                          Figure.2. </a:t>
            </a:r>
            <a:r>
              <a:rPr lang="fr-FR" sz="2000" dirty="0" smtClean="0">
                <a:latin typeface="Times New Roman" pitchFamily="18" charset="0"/>
                <a:cs typeface="Times New Roman" pitchFamily="18" charset="0"/>
              </a:rPr>
              <a:t>La chaleur massique du </a:t>
            </a:r>
            <a:r>
              <a:rPr lang="fr-FR" sz="2000" dirty="0" smtClean="0">
                <a:latin typeface="Times New Roman" pitchFamily="18" charset="0"/>
                <a:cs typeface="Times New Roman" pitchFamily="18" charset="0"/>
              </a:rPr>
              <a:t>nano fluide.</a:t>
            </a:r>
          </a:p>
        </p:txBody>
      </p:sp>
    </p:spTree>
    <p:extLst>
      <p:ext uri="{BB962C8B-B14F-4D97-AF65-F5344CB8AC3E}">
        <p14:creationId xmlns="" xmlns:p14="http://schemas.microsoft.com/office/powerpoint/2010/main" val="73382140"/>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وافر">
  <a:themeElements>
    <a:clrScheme name="واف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واف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واف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1171</TotalTime>
  <Words>429</Words>
  <Application>Microsoft Office PowerPoint</Application>
  <PresentationFormat>Personnalisé</PresentationFormat>
  <Paragraphs>115</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وافر</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NTC</dc:creator>
  <cp:lastModifiedBy>MAISON XP</cp:lastModifiedBy>
  <cp:revision>149</cp:revision>
  <dcterms:created xsi:type="dcterms:W3CDTF">2016-05-11T17:22:07Z</dcterms:created>
  <dcterms:modified xsi:type="dcterms:W3CDTF">2019-06-25T22:14:46Z</dcterms:modified>
</cp:coreProperties>
</file>