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00" r:id="rId1"/>
  </p:sldMasterIdLst>
  <p:notesMasterIdLst>
    <p:notesMasterId r:id="rId19"/>
  </p:notesMasterIdLst>
  <p:sldIdLst>
    <p:sldId id="336" r:id="rId2"/>
    <p:sldId id="421" r:id="rId3"/>
    <p:sldId id="395" r:id="rId4"/>
    <p:sldId id="338" r:id="rId5"/>
    <p:sldId id="399" r:id="rId6"/>
    <p:sldId id="422" r:id="rId7"/>
    <p:sldId id="398" r:id="rId8"/>
    <p:sldId id="425" r:id="rId9"/>
    <p:sldId id="424" r:id="rId10"/>
    <p:sldId id="430" r:id="rId11"/>
    <p:sldId id="431" r:id="rId12"/>
    <p:sldId id="438" r:id="rId13"/>
    <p:sldId id="436" r:id="rId14"/>
    <p:sldId id="432" r:id="rId15"/>
    <p:sldId id="428" r:id="rId16"/>
    <p:sldId id="419" r:id="rId17"/>
    <p:sldId id="373" r:id="rId18"/>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1" Type="http://schemas.openxmlformats.org/officeDocument/2006/relationships/image" Target="../media/image10.png"/></Relationships>
</file>

<file path=ppt/diagrams/_rels/data4.xml.rels><?xml version="1.0" encoding="UTF-8" standalone="yes"?>
<Relationships xmlns="http://schemas.openxmlformats.org/package/2006/relationships"><Relationship Id="rId1" Type="http://schemas.openxmlformats.org/officeDocument/2006/relationships/image" Target="../media/image13.jpeg"/></Relationships>
</file>

<file path=ppt/diagrams/_rels/data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image" Target="../media/image16.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16.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F56E43-C46F-4E08-9F4C-795ADB1FD990}" type="doc">
      <dgm:prSet loTypeId="urn:microsoft.com/office/officeart/2005/8/layout/process2" loCatId="process" qsTypeId="urn:microsoft.com/office/officeart/2005/8/quickstyle/3d3" qsCatId="3D" csTypeId="urn:microsoft.com/office/officeart/2005/8/colors/colorful3" csCatId="colorful" phldr="1"/>
      <dgm:spPr/>
      <dgm:t>
        <a:bodyPr/>
        <a:lstStyle/>
        <a:p>
          <a:endParaRPr lang="fr-FR"/>
        </a:p>
      </dgm:t>
    </dgm:pt>
    <dgm:pt modelId="{23151F65-EA1E-496B-AA42-EF3EE7AA5846}">
      <dgm:prSet phldrT="[Texte]" custT="1"/>
      <dgm:spPr/>
      <dgm:t>
        <a:bodyPr/>
        <a:lstStyle/>
        <a:p>
          <a:pPr algn="ctr" rtl="1">
            <a:lnSpc>
              <a:spcPct val="100000"/>
            </a:lnSpc>
            <a:spcAft>
              <a:spcPts val="0"/>
            </a:spcAft>
          </a:pP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التحسب للنضوب الطبيعي </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للمو</a:t>
          </a:r>
          <a:r>
            <a:rPr kumimoji="0" lang="ar-DZ"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ا</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رد والحاجة لبناء أصول أخرى تدر دخلا يعوض نضوب الأصل الحالي</a:t>
          </a:r>
          <a:endParaRPr lang="fr-FR" sz="1800" b="1" dirty="0">
            <a:solidFill>
              <a:schemeClr val="bg1"/>
            </a:solidFill>
            <a:latin typeface="Times New Roman" pitchFamily="18" charset="0"/>
            <a:cs typeface="Times New Roman" pitchFamily="18" charset="0"/>
          </a:endParaRPr>
        </a:p>
      </dgm:t>
    </dgm:pt>
    <dgm:pt modelId="{20286207-C9C5-4615-9C4D-F0E812F95395}" type="parTrans" cxnId="{091B61CF-CA65-43BB-948A-498BFDEEFCF7}">
      <dgm:prSet/>
      <dgm:spPr/>
      <dgm:t>
        <a:bodyPr/>
        <a:lstStyle/>
        <a:p>
          <a:endParaRPr lang="fr-FR" sz="1800" b="1">
            <a:solidFill>
              <a:schemeClr val="bg1"/>
            </a:solidFill>
            <a:latin typeface="Times New Roman" pitchFamily="18" charset="0"/>
            <a:cs typeface="Times New Roman" pitchFamily="18" charset="0"/>
          </a:endParaRPr>
        </a:p>
      </dgm:t>
    </dgm:pt>
    <dgm:pt modelId="{51F38F94-1026-4DBC-942A-4093FA923913}" type="sibTrans" cxnId="{091B61CF-CA65-43BB-948A-498BFDEEFCF7}">
      <dgm:prSet custT="1"/>
      <dgm:spPr/>
      <dgm:t>
        <a:bodyPr/>
        <a:lstStyle/>
        <a:p>
          <a:endParaRPr lang="fr-FR" sz="1800" b="1">
            <a:solidFill>
              <a:schemeClr val="bg1"/>
            </a:solidFill>
            <a:latin typeface="Times New Roman" pitchFamily="18" charset="0"/>
            <a:cs typeface="Times New Roman" pitchFamily="18" charset="0"/>
          </a:endParaRPr>
        </a:p>
      </dgm:t>
    </dgm:pt>
    <dgm:pt modelId="{C6568F98-39E3-4CEF-84B9-E408A79666A6}">
      <dgm:prSet phldrT="[Texte]" custT="1"/>
      <dgm:spPr/>
      <dgm:t>
        <a:bodyPr/>
        <a:lstStyle/>
        <a:p>
          <a:pPr algn="ctr" rtl="1">
            <a:lnSpc>
              <a:spcPct val="100000"/>
            </a:lnSpc>
            <a:spcAft>
              <a:spcPts val="0"/>
            </a:spcAft>
          </a:pP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الطاقة </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الإستعابية</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للاقتصاد الوطني وإمكانات تنويع قاعدته</a:t>
          </a:r>
          <a:r>
            <a:rPr kumimoji="0" lang="ar-DZ"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الحالية والمستقبلية</a:t>
          </a:r>
          <a:endParaRPr lang="fr-FR" sz="1800" b="1" dirty="0">
            <a:solidFill>
              <a:schemeClr val="bg1"/>
            </a:solidFill>
            <a:latin typeface="Times New Roman" pitchFamily="18" charset="0"/>
            <a:cs typeface="Times New Roman" pitchFamily="18" charset="0"/>
          </a:endParaRPr>
        </a:p>
      </dgm:t>
    </dgm:pt>
    <dgm:pt modelId="{82AA617E-B524-42B7-8BD2-2AC2E27AE2DB}" type="parTrans" cxnId="{2070917B-1D6C-46D4-99AF-09B52AA3D2EB}">
      <dgm:prSet/>
      <dgm:spPr/>
      <dgm:t>
        <a:bodyPr/>
        <a:lstStyle/>
        <a:p>
          <a:endParaRPr lang="fr-FR" sz="1800" b="1">
            <a:solidFill>
              <a:schemeClr val="bg1"/>
            </a:solidFill>
            <a:latin typeface="Times New Roman" pitchFamily="18" charset="0"/>
            <a:cs typeface="Times New Roman" pitchFamily="18" charset="0"/>
          </a:endParaRPr>
        </a:p>
      </dgm:t>
    </dgm:pt>
    <dgm:pt modelId="{CBD8E8BF-EF08-465C-99D3-5862EE17DFF2}" type="sibTrans" cxnId="{2070917B-1D6C-46D4-99AF-09B52AA3D2EB}">
      <dgm:prSet custT="1"/>
      <dgm:spPr/>
      <dgm:t>
        <a:bodyPr/>
        <a:lstStyle/>
        <a:p>
          <a:endParaRPr lang="fr-FR" sz="1800" b="1">
            <a:solidFill>
              <a:schemeClr val="bg1"/>
            </a:solidFill>
            <a:latin typeface="Times New Roman" pitchFamily="18" charset="0"/>
            <a:cs typeface="Times New Roman" pitchFamily="18" charset="0"/>
          </a:endParaRPr>
        </a:p>
      </dgm:t>
    </dgm:pt>
    <dgm:pt modelId="{4DD855E1-0213-4D4D-9326-6F17B55B10DD}">
      <dgm:prSet phldrT="[Texte]" custT="1"/>
      <dgm:spPr/>
      <dgm:t>
        <a:bodyPr/>
        <a:lstStyle/>
        <a:p>
          <a:pPr algn="ctr" rtl="1">
            <a:lnSpc>
              <a:spcPct val="100000"/>
            </a:lnSpc>
            <a:spcAft>
              <a:spcPts val="0"/>
            </a:spcAft>
          </a:pPr>
          <a:r>
            <a:rPr kumimoji="0" lang="ar-DZ"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ا</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نعكاسات</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سلبية للتدفقات المالية الناتجة عن الثروة الطبيعية أو ما يعرف بأثر المرض الهولندي على اقتصاديات الدول المالكة لها يفرض عليها إنشاء آلية لادخار الفائض المالي أو استثماره خارجيا للحفاظ على استقرار النشاط الاقتصادي وحماية القطاع الصناعي من تداعيات هذا المرض</a:t>
          </a:r>
          <a:r>
            <a:rPr kumimoji="0" lang="en-US"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a:t>
          </a:r>
          <a:endParaRPr lang="fr-FR" sz="1800" b="1" dirty="0">
            <a:solidFill>
              <a:schemeClr val="bg1"/>
            </a:solidFill>
            <a:latin typeface="Times New Roman" pitchFamily="18" charset="0"/>
            <a:cs typeface="Times New Roman" pitchFamily="18" charset="0"/>
          </a:endParaRPr>
        </a:p>
      </dgm:t>
    </dgm:pt>
    <dgm:pt modelId="{708ED49E-F695-46E8-AE8E-D1030700274B}" type="parTrans" cxnId="{3C1A4FE9-BC70-4EF1-A26E-2A48F4B2FD9C}">
      <dgm:prSet/>
      <dgm:spPr/>
      <dgm:t>
        <a:bodyPr/>
        <a:lstStyle/>
        <a:p>
          <a:endParaRPr lang="fr-FR" sz="1800" b="1">
            <a:solidFill>
              <a:schemeClr val="bg1"/>
            </a:solidFill>
            <a:latin typeface="Times New Roman" pitchFamily="18" charset="0"/>
            <a:cs typeface="Times New Roman" pitchFamily="18" charset="0"/>
          </a:endParaRPr>
        </a:p>
      </dgm:t>
    </dgm:pt>
    <dgm:pt modelId="{B6C1D26F-9995-4BD5-B85A-169E807D6411}" type="sibTrans" cxnId="{3C1A4FE9-BC70-4EF1-A26E-2A48F4B2FD9C}">
      <dgm:prSet custT="1"/>
      <dgm:spPr/>
      <dgm:t>
        <a:bodyPr/>
        <a:lstStyle/>
        <a:p>
          <a:endParaRPr lang="fr-FR" sz="1800" b="1">
            <a:solidFill>
              <a:schemeClr val="bg1"/>
            </a:solidFill>
            <a:latin typeface="Times New Roman" pitchFamily="18" charset="0"/>
            <a:cs typeface="Times New Roman" pitchFamily="18" charset="0"/>
          </a:endParaRPr>
        </a:p>
      </dgm:t>
    </dgm:pt>
    <dgm:pt modelId="{B8F7F99C-DA64-4854-A26A-DD974BE6521D}">
      <dgm:prSet custT="1"/>
      <dgm:spPr/>
      <dgm:t>
        <a:bodyPr/>
        <a:lstStyle/>
        <a:p>
          <a:pPr algn="ctr" rtl="1">
            <a:lnSpc>
              <a:spcPct val="100000"/>
            </a:lnSpc>
            <a:spcAft>
              <a:spcPts val="0"/>
            </a:spcAft>
          </a:pP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تعرض </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احتياطات</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الصرف الأجنبي لمخاطر مرتبطة بتقلبات معدلات الفائدة وسعر الصرف الأجنبي يفرض على الدول تنويع مجالات توظيف هذه </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الاحتياطات</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وهو ما يمكن القيام </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به</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عن طريق إنشاء صناديق سيادية تقوم باستثمار جزء من هذه </a:t>
          </a:r>
          <a:r>
            <a:rPr kumimoji="0" lang="ar-SA" sz="1800" b="1" i="0" u="none" strike="noStrike" cap="none" normalizeH="0" baseline="0" dirty="0" err="1" smtClean="0">
              <a:ln/>
              <a:solidFill>
                <a:schemeClr val="bg1"/>
              </a:solidFill>
              <a:effectLst/>
              <a:latin typeface="Times New Roman" pitchFamily="18" charset="0"/>
              <a:ea typeface="Calibri" pitchFamily="34" charset="0"/>
              <a:cs typeface="Times New Roman" pitchFamily="18" charset="0"/>
            </a:rPr>
            <a:t>الاحتياطات</a:t>
          </a: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 في أصول مالية متنوعة مما يؤدي إلى التقليل من المخاطر</a:t>
          </a:r>
          <a:endParaRPr lang="fr-FR" sz="1800" b="1" dirty="0">
            <a:solidFill>
              <a:schemeClr val="bg1"/>
            </a:solidFill>
            <a:latin typeface="Times New Roman" pitchFamily="18" charset="0"/>
            <a:cs typeface="Times New Roman" pitchFamily="18" charset="0"/>
          </a:endParaRPr>
        </a:p>
      </dgm:t>
    </dgm:pt>
    <dgm:pt modelId="{28FA9739-A813-4D8A-BC4E-CB5A5F451A7D}" type="parTrans" cxnId="{F78644B2-B68E-4FE0-BCDE-B886DB4E6AD5}">
      <dgm:prSet/>
      <dgm:spPr/>
      <dgm:t>
        <a:bodyPr/>
        <a:lstStyle/>
        <a:p>
          <a:endParaRPr lang="fr-FR" sz="1800" b="1">
            <a:solidFill>
              <a:schemeClr val="bg1"/>
            </a:solidFill>
            <a:latin typeface="Times New Roman" pitchFamily="18" charset="0"/>
            <a:cs typeface="Times New Roman" pitchFamily="18" charset="0"/>
          </a:endParaRPr>
        </a:p>
      </dgm:t>
    </dgm:pt>
    <dgm:pt modelId="{A87CB756-BCB5-44E8-86F4-CD915AD66723}" type="sibTrans" cxnId="{F78644B2-B68E-4FE0-BCDE-B886DB4E6AD5}">
      <dgm:prSet custT="1"/>
      <dgm:spPr/>
      <dgm:t>
        <a:bodyPr/>
        <a:lstStyle/>
        <a:p>
          <a:endParaRPr lang="fr-FR" sz="1800" b="1">
            <a:solidFill>
              <a:schemeClr val="bg1"/>
            </a:solidFill>
            <a:latin typeface="Times New Roman" pitchFamily="18" charset="0"/>
            <a:cs typeface="Times New Roman" pitchFamily="18" charset="0"/>
          </a:endParaRPr>
        </a:p>
      </dgm:t>
    </dgm:pt>
    <dgm:pt modelId="{C751C619-4D2E-46CD-81BD-397FD6DB1078}">
      <dgm:prSet custT="1"/>
      <dgm:spPr/>
      <dgm:t>
        <a:bodyPr/>
        <a:lstStyle/>
        <a:p>
          <a:pPr algn="ctr" rtl="1">
            <a:lnSpc>
              <a:spcPct val="100000"/>
            </a:lnSpc>
            <a:spcAft>
              <a:spcPts val="0"/>
            </a:spcAft>
          </a:pPr>
          <a:r>
            <a:rPr kumimoji="0" lang="ar-SA" sz="1800" b="1" i="0" u="none" strike="noStrike" cap="none" normalizeH="0" baseline="0" dirty="0" smtClean="0">
              <a:ln/>
              <a:solidFill>
                <a:schemeClr val="bg1"/>
              </a:solidFill>
              <a:effectLst/>
              <a:latin typeface="Times New Roman" pitchFamily="18" charset="0"/>
              <a:ea typeface="Calibri" pitchFamily="34" charset="0"/>
              <a:cs typeface="Times New Roman" pitchFamily="18" charset="0"/>
            </a:rPr>
            <a:t>يمكن لصناديق الثروة السيادية أن تساعد في نقل التكنولوجيا إلى الدول المالكة حيث تؤد الاستثمارات المباشرة والغير مباشرة لهذه الصناديق في الدول المتقدمة إلى توسيع حجم المبادلات الاقتصادية بما فيها عمليات نقل </a:t>
          </a:r>
          <a:r>
            <a:rPr kumimoji="0" lang="ar-SA" sz="1800" b="1" i="0" u="none" strike="noStrike" cap="none" normalizeH="0" baseline="0" smtClean="0">
              <a:ln/>
              <a:solidFill>
                <a:schemeClr val="bg1"/>
              </a:solidFill>
              <a:effectLst/>
              <a:latin typeface="Times New Roman" pitchFamily="18" charset="0"/>
              <a:ea typeface="Calibri" pitchFamily="34" charset="0"/>
              <a:cs typeface="Times New Roman" pitchFamily="18" charset="0"/>
            </a:rPr>
            <a:t>التكنولوجيا والمعارف.</a:t>
          </a:r>
          <a:endParaRPr lang="fr-FR" sz="1800" b="1" dirty="0">
            <a:solidFill>
              <a:schemeClr val="bg1"/>
            </a:solidFill>
            <a:latin typeface="Times New Roman" pitchFamily="18" charset="0"/>
            <a:cs typeface="Times New Roman" pitchFamily="18" charset="0"/>
          </a:endParaRPr>
        </a:p>
      </dgm:t>
    </dgm:pt>
    <dgm:pt modelId="{45D82ED8-766D-4EEF-8E4D-7EBDF8741D31}" type="parTrans" cxnId="{7AA50166-BB96-459F-A4F6-89DF31980BC1}">
      <dgm:prSet/>
      <dgm:spPr/>
      <dgm:t>
        <a:bodyPr/>
        <a:lstStyle/>
        <a:p>
          <a:endParaRPr lang="fr-FR" sz="1800" b="1">
            <a:solidFill>
              <a:schemeClr val="bg1"/>
            </a:solidFill>
            <a:latin typeface="Times New Roman" pitchFamily="18" charset="0"/>
            <a:cs typeface="Times New Roman" pitchFamily="18" charset="0"/>
          </a:endParaRPr>
        </a:p>
      </dgm:t>
    </dgm:pt>
    <dgm:pt modelId="{09B3DB36-A2C2-49F1-B3D9-7D23EBF7C4DF}" type="sibTrans" cxnId="{7AA50166-BB96-459F-A4F6-89DF31980BC1}">
      <dgm:prSet/>
      <dgm:spPr/>
      <dgm:t>
        <a:bodyPr/>
        <a:lstStyle/>
        <a:p>
          <a:endParaRPr lang="fr-FR" sz="1800" b="1">
            <a:solidFill>
              <a:schemeClr val="bg1"/>
            </a:solidFill>
            <a:latin typeface="Times New Roman" pitchFamily="18" charset="0"/>
            <a:cs typeface="Times New Roman" pitchFamily="18" charset="0"/>
          </a:endParaRPr>
        </a:p>
      </dgm:t>
    </dgm:pt>
    <dgm:pt modelId="{6E4B35F0-F755-4B60-A854-42AF657D2230}" type="pres">
      <dgm:prSet presAssocID="{CBF56E43-C46F-4E08-9F4C-795ADB1FD990}" presName="linearFlow" presStyleCnt="0">
        <dgm:presLayoutVars>
          <dgm:resizeHandles val="exact"/>
        </dgm:presLayoutVars>
      </dgm:prSet>
      <dgm:spPr/>
    </dgm:pt>
    <dgm:pt modelId="{2A463847-71ED-494E-9FDF-3A71DAAD8211}" type="pres">
      <dgm:prSet presAssocID="{23151F65-EA1E-496B-AA42-EF3EE7AA5846}" presName="node" presStyleLbl="node1" presStyleIdx="0" presStyleCnt="5" custScaleX="226463" custScaleY="63500" custLinFactNeighborX="-2147">
        <dgm:presLayoutVars>
          <dgm:bulletEnabled val="1"/>
        </dgm:presLayoutVars>
      </dgm:prSet>
      <dgm:spPr/>
    </dgm:pt>
    <dgm:pt modelId="{6BBE5A94-133C-4E7B-ABA0-93E9EB9D66BF}" type="pres">
      <dgm:prSet presAssocID="{51F38F94-1026-4DBC-942A-4093FA923913}" presName="sibTrans" presStyleLbl="sibTrans2D1" presStyleIdx="0" presStyleCnt="4"/>
      <dgm:spPr/>
    </dgm:pt>
    <dgm:pt modelId="{EF01290F-3415-4181-803F-9190CC184CA4}" type="pres">
      <dgm:prSet presAssocID="{51F38F94-1026-4DBC-942A-4093FA923913}" presName="connectorText" presStyleLbl="sibTrans2D1" presStyleIdx="0" presStyleCnt="4"/>
      <dgm:spPr/>
    </dgm:pt>
    <dgm:pt modelId="{A6087C0E-3B8C-4A11-AE50-F47C99A749D0}" type="pres">
      <dgm:prSet presAssocID="{C6568F98-39E3-4CEF-84B9-E408A79666A6}" presName="node" presStyleLbl="node1" presStyleIdx="1" presStyleCnt="5" custScaleX="226463" custScaleY="63500" custLinFactNeighborX="-2147">
        <dgm:presLayoutVars>
          <dgm:bulletEnabled val="1"/>
        </dgm:presLayoutVars>
      </dgm:prSet>
      <dgm:spPr/>
    </dgm:pt>
    <dgm:pt modelId="{B4C12341-A6AB-488A-9E36-E6E87E208017}" type="pres">
      <dgm:prSet presAssocID="{CBD8E8BF-EF08-465C-99D3-5862EE17DFF2}" presName="sibTrans" presStyleLbl="sibTrans2D1" presStyleIdx="1" presStyleCnt="4"/>
      <dgm:spPr/>
    </dgm:pt>
    <dgm:pt modelId="{F476D772-203F-4EC1-9272-FF48320E4333}" type="pres">
      <dgm:prSet presAssocID="{CBD8E8BF-EF08-465C-99D3-5862EE17DFF2}" presName="connectorText" presStyleLbl="sibTrans2D1" presStyleIdx="1" presStyleCnt="4"/>
      <dgm:spPr/>
    </dgm:pt>
    <dgm:pt modelId="{D99B8598-EFF3-45A3-9AD0-D7E3BE7D01E3}" type="pres">
      <dgm:prSet presAssocID="{4DD855E1-0213-4D4D-9326-6F17B55B10DD}" presName="node" presStyleLbl="node1" presStyleIdx="2" presStyleCnt="5" custScaleX="226463" custLinFactNeighborX="-2147">
        <dgm:presLayoutVars>
          <dgm:bulletEnabled val="1"/>
        </dgm:presLayoutVars>
      </dgm:prSet>
      <dgm:spPr/>
      <dgm:t>
        <a:bodyPr/>
        <a:lstStyle/>
        <a:p>
          <a:endParaRPr lang="fr-FR"/>
        </a:p>
      </dgm:t>
    </dgm:pt>
    <dgm:pt modelId="{150968DA-14EF-4F7D-84D6-097FF5F75317}" type="pres">
      <dgm:prSet presAssocID="{B6C1D26F-9995-4BD5-B85A-169E807D6411}" presName="sibTrans" presStyleLbl="sibTrans2D1" presStyleIdx="2" presStyleCnt="4"/>
      <dgm:spPr/>
    </dgm:pt>
    <dgm:pt modelId="{9548032A-915D-4D9D-98E9-1003B81D9EDF}" type="pres">
      <dgm:prSet presAssocID="{B6C1D26F-9995-4BD5-B85A-169E807D6411}" presName="connectorText" presStyleLbl="sibTrans2D1" presStyleIdx="2" presStyleCnt="4"/>
      <dgm:spPr/>
    </dgm:pt>
    <dgm:pt modelId="{553E1183-7A06-489B-A9E4-22A8CD1EBAD7}" type="pres">
      <dgm:prSet presAssocID="{B8F7F99C-DA64-4854-A26A-DD974BE6521D}" presName="node" presStyleLbl="node1" presStyleIdx="3" presStyleCnt="5" custScaleX="226463" custScaleY="131031" custLinFactNeighborX="-2147">
        <dgm:presLayoutVars>
          <dgm:bulletEnabled val="1"/>
        </dgm:presLayoutVars>
      </dgm:prSet>
      <dgm:spPr/>
      <dgm:t>
        <a:bodyPr/>
        <a:lstStyle/>
        <a:p>
          <a:endParaRPr lang="fr-FR"/>
        </a:p>
      </dgm:t>
    </dgm:pt>
    <dgm:pt modelId="{C290852C-EF51-4F5E-B222-D82149627B94}" type="pres">
      <dgm:prSet presAssocID="{A87CB756-BCB5-44E8-86F4-CD915AD66723}" presName="sibTrans" presStyleLbl="sibTrans2D1" presStyleIdx="3" presStyleCnt="4"/>
      <dgm:spPr/>
    </dgm:pt>
    <dgm:pt modelId="{61F71937-BC78-402E-B862-B2DFBDE6F027}" type="pres">
      <dgm:prSet presAssocID="{A87CB756-BCB5-44E8-86F4-CD915AD66723}" presName="connectorText" presStyleLbl="sibTrans2D1" presStyleIdx="3" presStyleCnt="4"/>
      <dgm:spPr/>
    </dgm:pt>
    <dgm:pt modelId="{CEF2D700-E3CB-4A3B-9718-7DF1F8591A82}" type="pres">
      <dgm:prSet presAssocID="{C751C619-4D2E-46CD-81BD-397FD6DB1078}" presName="node" presStyleLbl="node1" presStyleIdx="4" presStyleCnt="5" custScaleX="226463" custLinFactNeighborX="-2147">
        <dgm:presLayoutVars>
          <dgm:bulletEnabled val="1"/>
        </dgm:presLayoutVars>
      </dgm:prSet>
      <dgm:spPr/>
      <dgm:t>
        <a:bodyPr/>
        <a:lstStyle/>
        <a:p>
          <a:endParaRPr lang="fr-FR"/>
        </a:p>
      </dgm:t>
    </dgm:pt>
  </dgm:ptLst>
  <dgm:cxnLst>
    <dgm:cxn modelId="{46FE65CB-49F1-4719-BEA1-2A0248A68905}" type="presOf" srcId="{CBD8E8BF-EF08-465C-99D3-5862EE17DFF2}" destId="{F476D772-203F-4EC1-9272-FF48320E4333}" srcOrd="1" destOrd="0" presId="urn:microsoft.com/office/officeart/2005/8/layout/process2"/>
    <dgm:cxn modelId="{CEB8C745-E5BC-4422-A022-0C45D4B2A499}" type="presOf" srcId="{B6C1D26F-9995-4BD5-B85A-169E807D6411}" destId="{9548032A-915D-4D9D-98E9-1003B81D9EDF}" srcOrd="1" destOrd="0" presId="urn:microsoft.com/office/officeart/2005/8/layout/process2"/>
    <dgm:cxn modelId="{BA2D5BA1-9764-45ED-A627-C74DCA649ADC}" type="presOf" srcId="{4DD855E1-0213-4D4D-9326-6F17B55B10DD}" destId="{D99B8598-EFF3-45A3-9AD0-D7E3BE7D01E3}" srcOrd="0" destOrd="0" presId="urn:microsoft.com/office/officeart/2005/8/layout/process2"/>
    <dgm:cxn modelId="{04C1FFB4-F261-4F27-9ED4-AB7F90DE9FBB}" type="presOf" srcId="{A87CB756-BCB5-44E8-86F4-CD915AD66723}" destId="{C290852C-EF51-4F5E-B222-D82149627B94}" srcOrd="0" destOrd="0" presId="urn:microsoft.com/office/officeart/2005/8/layout/process2"/>
    <dgm:cxn modelId="{3C1A4FE9-BC70-4EF1-A26E-2A48F4B2FD9C}" srcId="{CBF56E43-C46F-4E08-9F4C-795ADB1FD990}" destId="{4DD855E1-0213-4D4D-9326-6F17B55B10DD}" srcOrd="2" destOrd="0" parTransId="{708ED49E-F695-46E8-AE8E-D1030700274B}" sibTransId="{B6C1D26F-9995-4BD5-B85A-169E807D6411}"/>
    <dgm:cxn modelId="{052F3CF1-2C9B-43FE-89DB-95F5A0A034DF}" type="presOf" srcId="{C6568F98-39E3-4CEF-84B9-E408A79666A6}" destId="{A6087C0E-3B8C-4A11-AE50-F47C99A749D0}" srcOrd="0" destOrd="0" presId="urn:microsoft.com/office/officeart/2005/8/layout/process2"/>
    <dgm:cxn modelId="{2070917B-1D6C-46D4-99AF-09B52AA3D2EB}" srcId="{CBF56E43-C46F-4E08-9F4C-795ADB1FD990}" destId="{C6568F98-39E3-4CEF-84B9-E408A79666A6}" srcOrd="1" destOrd="0" parTransId="{82AA617E-B524-42B7-8BD2-2AC2E27AE2DB}" sibTransId="{CBD8E8BF-EF08-465C-99D3-5862EE17DFF2}"/>
    <dgm:cxn modelId="{F487EBAF-D51D-427A-9005-AFE8B21C3B68}" type="presOf" srcId="{A87CB756-BCB5-44E8-86F4-CD915AD66723}" destId="{61F71937-BC78-402E-B862-B2DFBDE6F027}" srcOrd="1" destOrd="0" presId="urn:microsoft.com/office/officeart/2005/8/layout/process2"/>
    <dgm:cxn modelId="{CA7598FA-AE94-45D7-87DC-C9D63C1EAE84}" type="presOf" srcId="{B6C1D26F-9995-4BD5-B85A-169E807D6411}" destId="{150968DA-14EF-4F7D-84D6-097FF5F75317}" srcOrd="0" destOrd="0" presId="urn:microsoft.com/office/officeart/2005/8/layout/process2"/>
    <dgm:cxn modelId="{A5A9AE47-6B93-4545-A23A-F5D84E37D224}" type="presOf" srcId="{CBF56E43-C46F-4E08-9F4C-795ADB1FD990}" destId="{6E4B35F0-F755-4B60-A854-42AF657D2230}" srcOrd="0" destOrd="0" presId="urn:microsoft.com/office/officeart/2005/8/layout/process2"/>
    <dgm:cxn modelId="{286F3C85-6A67-4E02-A838-306E39149EF0}" type="presOf" srcId="{B8F7F99C-DA64-4854-A26A-DD974BE6521D}" destId="{553E1183-7A06-489B-A9E4-22A8CD1EBAD7}" srcOrd="0" destOrd="0" presId="urn:microsoft.com/office/officeart/2005/8/layout/process2"/>
    <dgm:cxn modelId="{F78644B2-B68E-4FE0-BCDE-B886DB4E6AD5}" srcId="{CBF56E43-C46F-4E08-9F4C-795ADB1FD990}" destId="{B8F7F99C-DA64-4854-A26A-DD974BE6521D}" srcOrd="3" destOrd="0" parTransId="{28FA9739-A813-4D8A-BC4E-CB5A5F451A7D}" sibTransId="{A87CB756-BCB5-44E8-86F4-CD915AD66723}"/>
    <dgm:cxn modelId="{181CFA61-8935-4A89-A2C7-8B8885E9D14A}" type="presOf" srcId="{23151F65-EA1E-496B-AA42-EF3EE7AA5846}" destId="{2A463847-71ED-494E-9FDF-3A71DAAD8211}" srcOrd="0" destOrd="0" presId="urn:microsoft.com/office/officeart/2005/8/layout/process2"/>
    <dgm:cxn modelId="{F77857B2-9204-49B5-A688-3FE60553C225}" type="presOf" srcId="{C751C619-4D2E-46CD-81BD-397FD6DB1078}" destId="{CEF2D700-E3CB-4A3B-9718-7DF1F8591A82}" srcOrd="0" destOrd="0" presId="urn:microsoft.com/office/officeart/2005/8/layout/process2"/>
    <dgm:cxn modelId="{091B61CF-CA65-43BB-948A-498BFDEEFCF7}" srcId="{CBF56E43-C46F-4E08-9F4C-795ADB1FD990}" destId="{23151F65-EA1E-496B-AA42-EF3EE7AA5846}" srcOrd="0" destOrd="0" parTransId="{20286207-C9C5-4615-9C4D-F0E812F95395}" sibTransId="{51F38F94-1026-4DBC-942A-4093FA923913}"/>
    <dgm:cxn modelId="{7AA50166-BB96-459F-A4F6-89DF31980BC1}" srcId="{CBF56E43-C46F-4E08-9F4C-795ADB1FD990}" destId="{C751C619-4D2E-46CD-81BD-397FD6DB1078}" srcOrd="4" destOrd="0" parTransId="{45D82ED8-766D-4EEF-8E4D-7EBDF8741D31}" sibTransId="{09B3DB36-A2C2-49F1-B3D9-7D23EBF7C4DF}"/>
    <dgm:cxn modelId="{27D4F5F3-5797-49DF-A6A9-AA2135D3D09B}" type="presOf" srcId="{CBD8E8BF-EF08-465C-99D3-5862EE17DFF2}" destId="{B4C12341-A6AB-488A-9E36-E6E87E208017}" srcOrd="0" destOrd="0" presId="urn:microsoft.com/office/officeart/2005/8/layout/process2"/>
    <dgm:cxn modelId="{F6DBBF63-A754-4C7C-BC84-7FB00041AD2E}" type="presOf" srcId="{51F38F94-1026-4DBC-942A-4093FA923913}" destId="{6BBE5A94-133C-4E7B-ABA0-93E9EB9D66BF}" srcOrd="0" destOrd="0" presId="urn:microsoft.com/office/officeart/2005/8/layout/process2"/>
    <dgm:cxn modelId="{0166E580-482A-42A9-AD47-ABBB5857025E}" type="presOf" srcId="{51F38F94-1026-4DBC-942A-4093FA923913}" destId="{EF01290F-3415-4181-803F-9190CC184CA4}" srcOrd="1" destOrd="0" presId="urn:microsoft.com/office/officeart/2005/8/layout/process2"/>
    <dgm:cxn modelId="{54D3676F-0131-4958-9642-78EB916D7177}" type="presParOf" srcId="{6E4B35F0-F755-4B60-A854-42AF657D2230}" destId="{2A463847-71ED-494E-9FDF-3A71DAAD8211}" srcOrd="0" destOrd="0" presId="urn:microsoft.com/office/officeart/2005/8/layout/process2"/>
    <dgm:cxn modelId="{9E5ED131-AB46-4F7F-99DE-EA02F76FDB76}" type="presParOf" srcId="{6E4B35F0-F755-4B60-A854-42AF657D2230}" destId="{6BBE5A94-133C-4E7B-ABA0-93E9EB9D66BF}" srcOrd="1" destOrd="0" presId="urn:microsoft.com/office/officeart/2005/8/layout/process2"/>
    <dgm:cxn modelId="{0421B4AA-CF57-4B23-9C98-4B51EB912BA4}" type="presParOf" srcId="{6BBE5A94-133C-4E7B-ABA0-93E9EB9D66BF}" destId="{EF01290F-3415-4181-803F-9190CC184CA4}" srcOrd="0" destOrd="0" presId="urn:microsoft.com/office/officeart/2005/8/layout/process2"/>
    <dgm:cxn modelId="{C16882B2-8EFC-4E63-9F11-4F3F7B4912A9}" type="presParOf" srcId="{6E4B35F0-F755-4B60-A854-42AF657D2230}" destId="{A6087C0E-3B8C-4A11-AE50-F47C99A749D0}" srcOrd="2" destOrd="0" presId="urn:microsoft.com/office/officeart/2005/8/layout/process2"/>
    <dgm:cxn modelId="{381C896E-BA05-4E89-A64A-674F3187702D}" type="presParOf" srcId="{6E4B35F0-F755-4B60-A854-42AF657D2230}" destId="{B4C12341-A6AB-488A-9E36-E6E87E208017}" srcOrd="3" destOrd="0" presId="urn:microsoft.com/office/officeart/2005/8/layout/process2"/>
    <dgm:cxn modelId="{2CD6FF46-DF4A-43A0-BF0C-DC2DAC316C2B}" type="presParOf" srcId="{B4C12341-A6AB-488A-9E36-E6E87E208017}" destId="{F476D772-203F-4EC1-9272-FF48320E4333}" srcOrd="0" destOrd="0" presId="urn:microsoft.com/office/officeart/2005/8/layout/process2"/>
    <dgm:cxn modelId="{97FFC785-8277-4621-9B56-3A4031627D24}" type="presParOf" srcId="{6E4B35F0-F755-4B60-A854-42AF657D2230}" destId="{D99B8598-EFF3-45A3-9AD0-D7E3BE7D01E3}" srcOrd="4" destOrd="0" presId="urn:microsoft.com/office/officeart/2005/8/layout/process2"/>
    <dgm:cxn modelId="{BB60D197-52DA-4372-BCC7-A4C5BCFFFF0E}" type="presParOf" srcId="{6E4B35F0-F755-4B60-A854-42AF657D2230}" destId="{150968DA-14EF-4F7D-84D6-097FF5F75317}" srcOrd="5" destOrd="0" presId="urn:microsoft.com/office/officeart/2005/8/layout/process2"/>
    <dgm:cxn modelId="{A5448CD7-F2B8-4CF5-8C2F-814BE411990A}" type="presParOf" srcId="{150968DA-14EF-4F7D-84D6-097FF5F75317}" destId="{9548032A-915D-4D9D-98E9-1003B81D9EDF}" srcOrd="0" destOrd="0" presId="urn:microsoft.com/office/officeart/2005/8/layout/process2"/>
    <dgm:cxn modelId="{3A623146-413B-46B3-910F-EB05143D1FCB}" type="presParOf" srcId="{6E4B35F0-F755-4B60-A854-42AF657D2230}" destId="{553E1183-7A06-489B-A9E4-22A8CD1EBAD7}" srcOrd="6" destOrd="0" presId="urn:microsoft.com/office/officeart/2005/8/layout/process2"/>
    <dgm:cxn modelId="{B04BF1BA-DAAB-47E7-8EA4-FD183AAB199E}" type="presParOf" srcId="{6E4B35F0-F755-4B60-A854-42AF657D2230}" destId="{C290852C-EF51-4F5E-B222-D82149627B94}" srcOrd="7" destOrd="0" presId="urn:microsoft.com/office/officeart/2005/8/layout/process2"/>
    <dgm:cxn modelId="{5B6926FB-8F7F-408B-83F5-FEFA5D14EC67}" type="presParOf" srcId="{C290852C-EF51-4F5E-B222-D82149627B94}" destId="{61F71937-BC78-402E-B862-B2DFBDE6F027}" srcOrd="0" destOrd="0" presId="urn:microsoft.com/office/officeart/2005/8/layout/process2"/>
    <dgm:cxn modelId="{D1827AC4-4402-4E67-9E8B-270ADC59AB6E}" type="presParOf" srcId="{6E4B35F0-F755-4B60-A854-42AF657D2230}" destId="{CEF2D700-E3CB-4A3B-9718-7DF1F8591A82}" srcOrd="8" destOrd="0" presId="urn:microsoft.com/office/officeart/2005/8/layout/process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BFC345-2D33-4B9B-B5FB-0C9AD76806BA}" type="doc">
      <dgm:prSet loTypeId="urn:microsoft.com/office/officeart/2005/8/layout/default" loCatId="list" qsTypeId="urn:microsoft.com/office/officeart/2005/8/quickstyle/3d7" qsCatId="3D" csTypeId="urn:microsoft.com/office/officeart/2005/8/colors/colorful5" csCatId="colorful" phldr="1"/>
      <dgm:spPr/>
      <dgm:t>
        <a:bodyPr/>
        <a:lstStyle/>
        <a:p>
          <a:endParaRPr lang="fr-FR"/>
        </a:p>
      </dgm:t>
    </dgm:pt>
    <dgm:pt modelId="{76908C54-EF7C-427C-9798-537937222EB7}">
      <dgm:prSet phldrT="[Texte]" custT="1"/>
      <dgm:spPr/>
      <dgm:t>
        <a:bodyPr/>
        <a:lstStyle/>
        <a:p>
          <a:pPr algn="ctr" rtl="1"/>
          <a:r>
            <a:rPr lang="ar-DZ" sz="2000" b="1" dirty="0" smtClean="0">
              <a:latin typeface="Times New Roman" pitchFamily="18" charset="0"/>
              <a:cs typeface="Times New Roman" pitchFamily="18" charset="0"/>
            </a:rPr>
            <a:t>قدرتها على أداء دور الاحتياطي بالنسبة للدول المالكة لها بتحويل جزء من عوائدها لصالح الأجيال المولودة بعد نضوب المواد الأولية</a:t>
          </a:r>
          <a:endParaRPr lang="fr-FR" sz="2000" b="1" dirty="0">
            <a:latin typeface="Times New Roman" pitchFamily="18" charset="0"/>
            <a:cs typeface="Times New Roman" pitchFamily="18" charset="0"/>
          </a:endParaRPr>
        </a:p>
      </dgm:t>
    </dgm:pt>
    <dgm:pt modelId="{0220DE47-FFE3-4FC6-A0E1-E85994ADC677}" type="parTrans" cxnId="{A1EED4D5-3ED7-4ACA-BD08-2ED26E84CAF5}">
      <dgm:prSet/>
      <dgm:spPr/>
      <dgm:t>
        <a:bodyPr/>
        <a:lstStyle/>
        <a:p>
          <a:pPr algn="ctr" rtl="1"/>
          <a:endParaRPr lang="fr-FR" sz="2000" b="1">
            <a:latin typeface="Times New Roman" pitchFamily="18" charset="0"/>
            <a:cs typeface="Times New Roman" pitchFamily="18" charset="0"/>
          </a:endParaRPr>
        </a:p>
      </dgm:t>
    </dgm:pt>
    <dgm:pt modelId="{2D71B974-86B3-4EB2-9911-3C6C946D2D6E}" type="sibTrans" cxnId="{A1EED4D5-3ED7-4ACA-BD08-2ED26E84CAF5}">
      <dgm:prSet custT="1"/>
      <dgm:spPr/>
      <dgm:t>
        <a:bodyPr/>
        <a:lstStyle/>
        <a:p>
          <a:pPr algn="ctr" rtl="1"/>
          <a:endParaRPr lang="fr-FR" sz="2000" b="1">
            <a:latin typeface="Times New Roman" pitchFamily="18" charset="0"/>
            <a:cs typeface="Times New Roman" pitchFamily="18" charset="0"/>
          </a:endParaRPr>
        </a:p>
      </dgm:t>
    </dgm:pt>
    <dgm:pt modelId="{D6D2A22E-37B2-4882-85C8-929BB53ACEE0}">
      <dgm:prSet phldrT="[Texte]" custT="1"/>
      <dgm:spPr/>
      <dgm:t>
        <a:bodyPr/>
        <a:lstStyle/>
        <a:p>
          <a:pPr algn="ctr" rtl="1"/>
          <a:r>
            <a:rPr lang="ar-DZ" sz="2000" b="1" dirty="0" smtClean="0">
              <a:latin typeface="Times New Roman" pitchFamily="18" charset="0"/>
              <a:cs typeface="Times New Roman" pitchFamily="18" charset="0"/>
            </a:rPr>
            <a:t>تسمح بتنويع مصادر الناتج المحلي الإجمالي بتطوير أنشطة جديدة</a:t>
          </a:r>
          <a:endParaRPr lang="fr-FR" sz="2000" b="1" dirty="0">
            <a:latin typeface="Times New Roman" pitchFamily="18" charset="0"/>
            <a:cs typeface="Times New Roman" pitchFamily="18" charset="0"/>
          </a:endParaRPr>
        </a:p>
      </dgm:t>
    </dgm:pt>
    <dgm:pt modelId="{1B4A4A5B-0FC7-4946-89BC-DF637BF21906}" type="parTrans" cxnId="{67FF5F90-8EE7-4294-824C-048E15AA588C}">
      <dgm:prSet/>
      <dgm:spPr/>
      <dgm:t>
        <a:bodyPr/>
        <a:lstStyle/>
        <a:p>
          <a:pPr algn="ctr" rtl="1"/>
          <a:endParaRPr lang="fr-FR" sz="2000" b="1">
            <a:latin typeface="Times New Roman" pitchFamily="18" charset="0"/>
            <a:cs typeface="Times New Roman" pitchFamily="18" charset="0"/>
          </a:endParaRPr>
        </a:p>
      </dgm:t>
    </dgm:pt>
    <dgm:pt modelId="{EE394F55-3142-435B-9B64-BB45E103F747}" type="sibTrans" cxnId="{67FF5F90-8EE7-4294-824C-048E15AA588C}">
      <dgm:prSet custT="1"/>
      <dgm:spPr/>
      <dgm:t>
        <a:bodyPr/>
        <a:lstStyle/>
        <a:p>
          <a:pPr algn="ctr" rtl="1"/>
          <a:endParaRPr lang="fr-FR" sz="2000" b="1">
            <a:latin typeface="Times New Roman" pitchFamily="18" charset="0"/>
            <a:cs typeface="Times New Roman" pitchFamily="18" charset="0"/>
          </a:endParaRPr>
        </a:p>
      </dgm:t>
    </dgm:pt>
    <dgm:pt modelId="{C3A0A9C8-3516-421A-BB94-D2653AA829E6}">
      <dgm:prSet phldrT="[Texte]" custT="1"/>
      <dgm:spPr/>
      <dgm:t>
        <a:bodyPr/>
        <a:lstStyle/>
        <a:p>
          <a:pPr algn="ctr" rtl="1"/>
          <a:r>
            <a:rPr lang="ar-DZ" sz="2000" b="1" dirty="0" smtClean="0">
              <a:latin typeface="Times New Roman" pitchFamily="18" charset="0"/>
              <a:cs typeface="Times New Roman" pitchFamily="18" charset="0"/>
            </a:rPr>
            <a:t>توفيرها لموارد دائمة ومنتظمة للدول المالكة لها تكون غير مرتبطة بالمواد الأولية، وبالتالي تقوم بالتقليل من الصدمات الناتجة عن الانخفاض المؤقت في أسعار هذه المواد</a:t>
          </a:r>
          <a:endParaRPr lang="fr-FR" sz="2000" b="1" dirty="0">
            <a:latin typeface="Times New Roman" pitchFamily="18" charset="0"/>
            <a:cs typeface="Times New Roman" pitchFamily="18" charset="0"/>
          </a:endParaRPr>
        </a:p>
      </dgm:t>
    </dgm:pt>
    <dgm:pt modelId="{C29FD880-7D11-4FFB-9A85-9FC36BE7B1C0}" type="parTrans" cxnId="{0836040B-02EE-4B86-9103-9AD9C5534137}">
      <dgm:prSet/>
      <dgm:spPr/>
      <dgm:t>
        <a:bodyPr/>
        <a:lstStyle/>
        <a:p>
          <a:pPr algn="ctr" rtl="1"/>
          <a:endParaRPr lang="fr-FR" sz="2000" b="1">
            <a:latin typeface="Times New Roman" pitchFamily="18" charset="0"/>
            <a:cs typeface="Times New Roman" pitchFamily="18" charset="0"/>
          </a:endParaRPr>
        </a:p>
      </dgm:t>
    </dgm:pt>
    <dgm:pt modelId="{7AB2A38E-D676-4DD8-96A5-C037739102DC}" type="sibTrans" cxnId="{0836040B-02EE-4B86-9103-9AD9C5534137}">
      <dgm:prSet custT="1"/>
      <dgm:spPr/>
      <dgm:t>
        <a:bodyPr/>
        <a:lstStyle/>
        <a:p>
          <a:pPr algn="ctr" rtl="1"/>
          <a:endParaRPr lang="fr-FR" sz="2000" b="1">
            <a:latin typeface="Times New Roman" pitchFamily="18" charset="0"/>
            <a:cs typeface="Times New Roman" pitchFamily="18" charset="0"/>
          </a:endParaRPr>
        </a:p>
      </dgm:t>
    </dgm:pt>
    <dgm:pt modelId="{C79A1B52-96AB-453E-AE3F-92004A24490F}">
      <dgm:prSet custT="1"/>
      <dgm:spPr/>
      <dgm:t>
        <a:bodyPr/>
        <a:lstStyle/>
        <a:p>
          <a:pPr algn="ctr" rtl="1"/>
          <a:r>
            <a:rPr lang="ar-DZ" sz="2000" b="1" dirty="0" smtClean="0">
              <a:latin typeface="Times New Roman" pitchFamily="18" charset="0"/>
              <a:cs typeface="Times New Roman" pitchFamily="18" charset="0"/>
            </a:rPr>
            <a:t>تعد صناديق الثروة السيادية عاملا مساعدا في معالجة الاختلال المالي على الصعيد العالمي وذلك من خلال الأموال من دون الفائض إلى الدول التي تعاني من عجز مالي وتحتاج إلى مثل هذه الأموال </a:t>
          </a:r>
          <a:endParaRPr lang="fr-FR" sz="2000" b="1" dirty="0">
            <a:latin typeface="Times New Roman" pitchFamily="18" charset="0"/>
            <a:cs typeface="Times New Roman" pitchFamily="18" charset="0"/>
          </a:endParaRPr>
        </a:p>
      </dgm:t>
    </dgm:pt>
    <dgm:pt modelId="{5B80A128-ACC2-4A18-B184-1F3E9921ECF1}" type="parTrans" cxnId="{EE852238-CDBE-4CA9-86EB-7CF319A87DD1}">
      <dgm:prSet/>
      <dgm:spPr/>
      <dgm:t>
        <a:bodyPr/>
        <a:lstStyle/>
        <a:p>
          <a:pPr algn="ctr" rtl="1"/>
          <a:endParaRPr lang="fr-FR" sz="2000" b="1">
            <a:latin typeface="Times New Roman" pitchFamily="18" charset="0"/>
            <a:cs typeface="Times New Roman" pitchFamily="18" charset="0"/>
          </a:endParaRPr>
        </a:p>
      </dgm:t>
    </dgm:pt>
    <dgm:pt modelId="{8FF7C9A0-89FC-4973-9E0F-0655FAAA6DAF}" type="sibTrans" cxnId="{EE852238-CDBE-4CA9-86EB-7CF319A87DD1}">
      <dgm:prSet custT="1"/>
      <dgm:spPr/>
      <dgm:t>
        <a:bodyPr/>
        <a:lstStyle/>
        <a:p>
          <a:pPr algn="ctr" rtl="1"/>
          <a:endParaRPr lang="fr-FR" sz="2000" b="1">
            <a:latin typeface="Times New Roman" pitchFamily="18" charset="0"/>
            <a:cs typeface="Times New Roman" pitchFamily="18" charset="0"/>
          </a:endParaRPr>
        </a:p>
      </dgm:t>
    </dgm:pt>
    <dgm:pt modelId="{21ECF666-2F92-4077-B636-BEAE72EFAB20}">
      <dgm:prSet custT="1"/>
      <dgm:spPr/>
      <dgm:t>
        <a:bodyPr/>
        <a:lstStyle/>
        <a:p>
          <a:pPr algn="ctr" rtl="1"/>
          <a:r>
            <a:rPr lang="ar-DZ" sz="2000" b="1" dirty="0" smtClean="0">
              <a:latin typeface="Times New Roman" pitchFamily="18" charset="0"/>
              <a:cs typeface="Times New Roman" pitchFamily="18" charset="0"/>
            </a:rPr>
            <a:t>إسهامها في التنمية المستقبلية للصناديق الاستثمارية كالإسهام في تمويل الهياكل القاعدية</a:t>
          </a:r>
          <a:endParaRPr lang="fr-FR" sz="2000" b="1" dirty="0">
            <a:latin typeface="Times New Roman" pitchFamily="18" charset="0"/>
            <a:cs typeface="Times New Roman" pitchFamily="18" charset="0"/>
          </a:endParaRPr>
        </a:p>
      </dgm:t>
    </dgm:pt>
    <dgm:pt modelId="{0D84CD44-A06A-4DB5-A6CC-53376FA17EF7}" type="parTrans" cxnId="{E8F09460-87E3-44AB-A38E-00D44080219F}">
      <dgm:prSet/>
      <dgm:spPr/>
      <dgm:t>
        <a:bodyPr/>
        <a:lstStyle/>
        <a:p>
          <a:pPr algn="ctr" rtl="1"/>
          <a:endParaRPr lang="fr-FR" sz="2000" b="1">
            <a:latin typeface="Times New Roman" pitchFamily="18" charset="0"/>
            <a:cs typeface="Times New Roman" pitchFamily="18" charset="0"/>
          </a:endParaRPr>
        </a:p>
      </dgm:t>
    </dgm:pt>
    <dgm:pt modelId="{A60A70B7-EC99-40CC-ABFB-4CC24EE0A003}" type="sibTrans" cxnId="{E8F09460-87E3-44AB-A38E-00D44080219F}">
      <dgm:prSet/>
      <dgm:spPr/>
      <dgm:t>
        <a:bodyPr/>
        <a:lstStyle/>
        <a:p>
          <a:pPr algn="ctr" rtl="1"/>
          <a:endParaRPr lang="fr-FR" sz="2000" b="1">
            <a:latin typeface="Times New Roman" pitchFamily="18" charset="0"/>
            <a:cs typeface="Times New Roman" pitchFamily="18" charset="0"/>
          </a:endParaRPr>
        </a:p>
      </dgm:t>
    </dgm:pt>
    <dgm:pt modelId="{A4CED55F-2FBD-4529-BD2E-A9CE0A00D1C3}" type="pres">
      <dgm:prSet presAssocID="{8CBFC345-2D33-4B9B-B5FB-0C9AD76806BA}" presName="diagram" presStyleCnt="0">
        <dgm:presLayoutVars>
          <dgm:dir/>
          <dgm:resizeHandles val="exact"/>
        </dgm:presLayoutVars>
      </dgm:prSet>
      <dgm:spPr/>
    </dgm:pt>
    <dgm:pt modelId="{E06644BF-F9EC-4D94-9AAB-B92BBBD779CD}" type="pres">
      <dgm:prSet presAssocID="{76908C54-EF7C-427C-9798-537937222EB7}" presName="node" presStyleLbl="node1" presStyleIdx="0" presStyleCnt="5" custScaleX="130785" custLinFactNeighborX="3030">
        <dgm:presLayoutVars>
          <dgm:bulletEnabled val="1"/>
        </dgm:presLayoutVars>
      </dgm:prSet>
      <dgm:spPr/>
    </dgm:pt>
    <dgm:pt modelId="{EC342F0A-B3F1-4CF3-A70E-6461A96EC936}" type="pres">
      <dgm:prSet presAssocID="{2D71B974-86B3-4EB2-9911-3C6C946D2D6E}" presName="sibTrans" presStyleCnt="0"/>
      <dgm:spPr/>
    </dgm:pt>
    <dgm:pt modelId="{8A1645C2-8E3C-4256-8465-3293067065D2}" type="pres">
      <dgm:prSet presAssocID="{D6D2A22E-37B2-4882-85C8-929BB53ACEE0}" presName="node" presStyleLbl="node1" presStyleIdx="1" presStyleCnt="5" custScaleX="130785" custLinFactNeighborX="3030">
        <dgm:presLayoutVars>
          <dgm:bulletEnabled val="1"/>
        </dgm:presLayoutVars>
      </dgm:prSet>
      <dgm:spPr/>
    </dgm:pt>
    <dgm:pt modelId="{33FD5ABE-B9A4-4E74-B8DD-ECD3415F9609}" type="pres">
      <dgm:prSet presAssocID="{EE394F55-3142-435B-9B64-BB45E103F747}" presName="sibTrans" presStyleCnt="0"/>
      <dgm:spPr/>
    </dgm:pt>
    <dgm:pt modelId="{6D83032D-497D-4E84-8986-F75A88687348}" type="pres">
      <dgm:prSet presAssocID="{C3A0A9C8-3516-421A-BB94-D2653AA829E6}" presName="node" presStyleLbl="node1" presStyleIdx="2" presStyleCnt="5" custScaleX="130785" custLinFactNeighborX="3030">
        <dgm:presLayoutVars>
          <dgm:bulletEnabled val="1"/>
        </dgm:presLayoutVars>
      </dgm:prSet>
      <dgm:spPr/>
      <dgm:t>
        <a:bodyPr/>
        <a:lstStyle/>
        <a:p>
          <a:endParaRPr lang="fr-FR"/>
        </a:p>
      </dgm:t>
    </dgm:pt>
    <dgm:pt modelId="{0061960D-9092-40C6-9B21-C48ADC777CEA}" type="pres">
      <dgm:prSet presAssocID="{7AB2A38E-D676-4DD8-96A5-C037739102DC}" presName="sibTrans" presStyleCnt="0"/>
      <dgm:spPr/>
    </dgm:pt>
    <dgm:pt modelId="{53304E35-7E7F-416A-B1B1-3BACA7E8BB2A}" type="pres">
      <dgm:prSet presAssocID="{C79A1B52-96AB-453E-AE3F-92004A24490F}" presName="node" presStyleLbl="node1" presStyleIdx="3" presStyleCnt="5" custScaleX="130785" custLinFactNeighborX="3030">
        <dgm:presLayoutVars>
          <dgm:bulletEnabled val="1"/>
        </dgm:presLayoutVars>
      </dgm:prSet>
      <dgm:spPr/>
    </dgm:pt>
    <dgm:pt modelId="{A684D0A6-C366-4BB7-ACF1-E8035D0A556C}" type="pres">
      <dgm:prSet presAssocID="{8FF7C9A0-89FC-4973-9E0F-0655FAAA6DAF}" presName="sibTrans" presStyleCnt="0"/>
      <dgm:spPr/>
    </dgm:pt>
    <dgm:pt modelId="{0339F23E-394F-4356-BCCA-21AC07240930}" type="pres">
      <dgm:prSet presAssocID="{21ECF666-2F92-4077-B636-BEAE72EFAB20}" presName="node" presStyleLbl="node1" presStyleIdx="4" presStyleCnt="5" custScaleX="130785" custLinFactNeighborX="3030">
        <dgm:presLayoutVars>
          <dgm:bulletEnabled val="1"/>
        </dgm:presLayoutVars>
      </dgm:prSet>
      <dgm:spPr/>
    </dgm:pt>
  </dgm:ptLst>
  <dgm:cxnLst>
    <dgm:cxn modelId="{67FF5F90-8EE7-4294-824C-048E15AA588C}" srcId="{8CBFC345-2D33-4B9B-B5FB-0C9AD76806BA}" destId="{D6D2A22E-37B2-4882-85C8-929BB53ACEE0}" srcOrd="1" destOrd="0" parTransId="{1B4A4A5B-0FC7-4946-89BC-DF637BF21906}" sibTransId="{EE394F55-3142-435B-9B64-BB45E103F747}"/>
    <dgm:cxn modelId="{0836040B-02EE-4B86-9103-9AD9C5534137}" srcId="{8CBFC345-2D33-4B9B-B5FB-0C9AD76806BA}" destId="{C3A0A9C8-3516-421A-BB94-D2653AA829E6}" srcOrd="2" destOrd="0" parTransId="{C29FD880-7D11-4FFB-9A85-9FC36BE7B1C0}" sibTransId="{7AB2A38E-D676-4DD8-96A5-C037739102DC}"/>
    <dgm:cxn modelId="{BC093335-1527-4765-8C2C-9C47FA864CB2}" type="presOf" srcId="{21ECF666-2F92-4077-B636-BEAE72EFAB20}" destId="{0339F23E-394F-4356-BCCA-21AC07240930}" srcOrd="0" destOrd="0" presId="urn:microsoft.com/office/officeart/2005/8/layout/default"/>
    <dgm:cxn modelId="{EE852238-CDBE-4CA9-86EB-7CF319A87DD1}" srcId="{8CBFC345-2D33-4B9B-B5FB-0C9AD76806BA}" destId="{C79A1B52-96AB-453E-AE3F-92004A24490F}" srcOrd="3" destOrd="0" parTransId="{5B80A128-ACC2-4A18-B184-1F3E9921ECF1}" sibTransId="{8FF7C9A0-89FC-4973-9E0F-0655FAAA6DAF}"/>
    <dgm:cxn modelId="{0F35581A-D4F8-46FE-B096-F44399875B4E}" type="presOf" srcId="{C3A0A9C8-3516-421A-BB94-D2653AA829E6}" destId="{6D83032D-497D-4E84-8986-F75A88687348}" srcOrd="0" destOrd="0" presId="urn:microsoft.com/office/officeart/2005/8/layout/default"/>
    <dgm:cxn modelId="{3DA6D9C4-EC14-495C-9045-04D180C26752}" type="presOf" srcId="{8CBFC345-2D33-4B9B-B5FB-0C9AD76806BA}" destId="{A4CED55F-2FBD-4529-BD2E-A9CE0A00D1C3}" srcOrd="0" destOrd="0" presId="urn:microsoft.com/office/officeart/2005/8/layout/default"/>
    <dgm:cxn modelId="{E8F09460-87E3-44AB-A38E-00D44080219F}" srcId="{8CBFC345-2D33-4B9B-B5FB-0C9AD76806BA}" destId="{21ECF666-2F92-4077-B636-BEAE72EFAB20}" srcOrd="4" destOrd="0" parTransId="{0D84CD44-A06A-4DB5-A6CC-53376FA17EF7}" sibTransId="{A60A70B7-EC99-40CC-ABFB-4CC24EE0A003}"/>
    <dgm:cxn modelId="{FA19599E-6FBB-49F4-826F-BB69DDADF947}" type="presOf" srcId="{76908C54-EF7C-427C-9798-537937222EB7}" destId="{E06644BF-F9EC-4D94-9AAB-B92BBBD779CD}" srcOrd="0" destOrd="0" presId="urn:microsoft.com/office/officeart/2005/8/layout/default"/>
    <dgm:cxn modelId="{DA5C4C89-3E0C-42A5-AD9C-67607C5BA221}" type="presOf" srcId="{D6D2A22E-37B2-4882-85C8-929BB53ACEE0}" destId="{8A1645C2-8E3C-4256-8465-3293067065D2}" srcOrd="0" destOrd="0" presId="urn:microsoft.com/office/officeart/2005/8/layout/default"/>
    <dgm:cxn modelId="{CD723D89-6642-47FF-A9E2-E0FED5942A60}" type="presOf" srcId="{C79A1B52-96AB-453E-AE3F-92004A24490F}" destId="{53304E35-7E7F-416A-B1B1-3BACA7E8BB2A}" srcOrd="0" destOrd="0" presId="urn:microsoft.com/office/officeart/2005/8/layout/default"/>
    <dgm:cxn modelId="{A1EED4D5-3ED7-4ACA-BD08-2ED26E84CAF5}" srcId="{8CBFC345-2D33-4B9B-B5FB-0C9AD76806BA}" destId="{76908C54-EF7C-427C-9798-537937222EB7}" srcOrd="0" destOrd="0" parTransId="{0220DE47-FFE3-4FC6-A0E1-E85994ADC677}" sibTransId="{2D71B974-86B3-4EB2-9911-3C6C946D2D6E}"/>
    <dgm:cxn modelId="{03675D97-DE0D-41E6-A619-367798CB29C9}" type="presParOf" srcId="{A4CED55F-2FBD-4529-BD2E-A9CE0A00D1C3}" destId="{E06644BF-F9EC-4D94-9AAB-B92BBBD779CD}" srcOrd="0" destOrd="0" presId="urn:microsoft.com/office/officeart/2005/8/layout/default"/>
    <dgm:cxn modelId="{3ABF6D7E-96F3-474B-A362-2D47262EBD3C}" type="presParOf" srcId="{A4CED55F-2FBD-4529-BD2E-A9CE0A00D1C3}" destId="{EC342F0A-B3F1-4CF3-A70E-6461A96EC936}" srcOrd="1" destOrd="0" presId="urn:microsoft.com/office/officeart/2005/8/layout/default"/>
    <dgm:cxn modelId="{FB3E486B-DC03-4ADC-BA1F-552B8E623D51}" type="presParOf" srcId="{A4CED55F-2FBD-4529-BD2E-A9CE0A00D1C3}" destId="{8A1645C2-8E3C-4256-8465-3293067065D2}" srcOrd="2" destOrd="0" presId="urn:microsoft.com/office/officeart/2005/8/layout/default"/>
    <dgm:cxn modelId="{1C3C6C32-7FFB-43FE-ADA2-8D80C262F3CD}" type="presParOf" srcId="{A4CED55F-2FBD-4529-BD2E-A9CE0A00D1C3}" destId="{33FD5ABE-B9A4-4E74-B8DD-ECD3415F9609}" srcOrd="3" destOrd="0" presId="urn:microsoft.com/office/officeart/2005/8/layout/default"/>
    <dgm:cxn modelId="{CCD8BF87-1432-4788-A751-1470C2FC9D32}" type="presParOf" srcId="{A4CED55F-2FBD-4529-BD2E-A9CE0A00D1C3}" destId="{6D83032D-497D-4E84-8986-F75A88687348}" srcOrd="4" destOrd="0" presId="urn:microsoft.com/office/officeart/2005/8/layout/default"/>
    <dgm:cxn modelId="{88B229AF-94E4-46FA-9C81-D71EE676575A}" type="presParOf" srcId="{A4CED55F-2FBD-4529-BD2E-A9CE0A00D1C3}" destId="{0061960D-9092-40C6-9B21-C48ADC777CEA}" srcOrd="5" destOrd="0" presId="urn:microsoft.com/office/officeart/2005/8/layout/default"/>
    <dgm:cxn modelId="{D01AD1B1-0B90-4B5D-8D72-E525AC4C9FCD}" type="presParOf" srcId="{A4CED55F-2FBD-4529-BD2E-A9CE0A00D1C3}" destId="{53304E35-7E7F-416A-B1B1-3BACA7E8BB2A}" srcOrd="6" destOrd="0" presId="urn:microsoft.com/office/officeart/2005/8/layout/default"/>
    <dgm:cxn modelId="{C938355F-A681-462A-8414-07ECE54A5382}" type="presParOf" srcId="{A4CED55F-2FBD-4529-BD2E-A9CE0A00D1C3}" destId="{A684D0A6-C366-4BB7-ACF1-E8035D0A556C}" srcOrd="7" destOrd="0" presId="urn:microsoft.com/office/officeart/2005/8/layout/default"/>
    <dgm:cxn modelId="{963E0EB1-03FA-4325-BD6C-7D502CC70048}" type="presParOf" srcId="{A4CED55F-2FBD-4529-BD2E-A9CE0A00D1C3}" destId="{0339F23E-394F-4356-BCCA-21AC07240930}"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CB09E6-D5D7-4E07-80EF-AE973E1E604D}" type="doc">
      <dgm:prSet loTypeId="urn:microsoft.com/office/officeart/2005/8/layout/vList5" loCatId="list" qsTypeId="urn:microsoft.com/office/officeart/2005/8/quickstyle/simple3" qsCatId="simple" csTypeId="urn:microsoft.com/office/officeart/2005/8/colors/colorful1" csCatId="colorful" phldr="1"/>
      <dgm:spPr/>
      <dgm:t>
        <a:bodyPr/>
        <a:lstStyle/>
        <a:p>
          <a:endParaRPr lang="fr-FR"/>
        </a:p>
      </dgm:t>
    </dgm:pt>
    <dgm:pt modelId="{EBEC045B-A04B-4320-89AE-420AB842ED6D}">
      <dgm:prSet phldrT="[Texte]" custT="1"/>
      <dgm:spPr/>
      <dgm:t>
        <a:bodyPr/>
        <a:lstStyle/>
        <a:p>
          <a:r>
            <a:rPr lang="ar-DZ" sz="2400" dirty="0" smtClean="0">
              <a:latin typeface="Andalus" pitchFamily="18" charset="-78"/>
              <a:cs typeface="Andalus" pitchFamily="18" charset="-78"/>
            </a:rPr>
            <a:t>صناديق </a:t>
          </a:r>
          <a:r>
            <a:rPr lang="ar-DZ" sz="2400" dirty="0" err="1" smtClean="0">
              <a:latin typeface="Andalus" pitchFamily="18" charset="-78"/>
              <a:cs typeface="Andalus" pitchFamily="18" charset="-78"/>
            </a:rPr>
            <a:t>الإدخار</a:t>
          </a:r>
          <a:endParaRPr lang="fr-FR" sz="2400" dirty="0">
            <a:latin typeface="Andalus" pitchFamily="18" charset="-78"/>
            <a:cs typeface="Andalus" pitchFamily="18" charset="-78"/>
          </a:endParaRPr>
        </a:p>
      </dgm:t>
    </dgm:pt>
    <dgm:pt modelId="{40C91EE0-018F-4815-82EE-EE7AA2892714}" type="parTrans" cxnId="{3668EDF6-3090-4D9F-AE55-5827FF6C58B4}">
      <dgm:prSet/>
      <dgm:spPr/>
      <dgm:t>
        <a:bodyPr/>
        <a:lstStyle/>
        <a:p>
          <a:endParaRPr lang="fr-FR"/>
        </a:p>
      </dgm:t>
    </dgm:pt>
    <dgm:pt modelId="{0694069F-E95F-49ED-82DC-88A81616C456}" type="sibTrans" cxnId="{3668EDF6-3090-4D9F-AE55-5827FF6C58B4}">
      <dgm:prSet/>
      <dgm:spPr/>
      <dgm:t>
        <a:bodyPr/>
        <a:lstStyle/>
        <a:p>
          <a:endParaRPr lang="fr-FR"/>
        </a:p>
      </dgm:t>
    </dgm:pt>
    <dgm:pt modelId="{65645819-709F-4AD4-A010-88DF93E6B7F6}">
      <dgm:prSet phldrT="[Texte]" custT="1"/>
      <dgm:spPr/>
      <dgm:t>
        <a:bodyPr/>
        <a:lstStyle/>
        <a:p>
          <a:pPr algn="ctr" rtl="1"/>
          <a:r>
            <a:rPr lang="ar-DZ" sz="1800" dirty="0" smtClean="0">
              <a:latin typeface="Times New Roman" pitchFamily="18" charset="0"/>
              <a:cs typeface="Times New Roman" pitchFamily="18" charset="0"/>
            </a:rPr>
            <a:t>هدفها تحويل الثروة من الموارد المحدودة إلى أصول مالية متجددة وتوليد إيرادات للأجيال المقبلة.</a:t>
          </a:r>
          <a:endParaRPr lang="fr-FR" sz="1800" dirty="0">
            <a:latin typeface="Times New Roman" pitchFamily="18" charset="0"/>
            <a:cs typeface="Times New Roman" pitchFamily="18" charset="0"/>
          </a:endParaRPr>
        </a:p>
      </dgm:t>
    </dgm:pt>
    <dgm:pt modelId="{468933FA-3A0C-4F71-80B2-C3E8F50EE6B0}" type="parTrans" cxnId="{4638C72A-B088-4850-AE55-7DFA6C6A4B22}">
      <dgm:prSet/>
      <dgm:spPr/>
      <dgm:t>
        <a:bodyPr/>
        <a:lstStyle/>
        <a:p>
          <a:endParaRPr lang="fr-FR"/>
        </a:p>
      </dgm:t>
    </dgm:pt>
    <dgm:pt modelId="{6334F04A-9FC8-414E-9928-52C8B06E65DA}" type="sibTrans" cxnId="{4638C72A-B088-4850-AE55-7DFA6C6A4B22}">
      <dgm:prSet/>
      <dgm:spPr/>
      <dgm:t>
        <a:bodyPr/>
        <a:lstStyle/>
        <a:p>
          <a:endParaRPr lang="fr-FR"/>
        </a:p>
      </dgm:t>
    </dgm:pt>
    <dgm:pt modelId="{A5F127FE-CDEC-41B9-ADC4-B7F9FA3566EC}">
      <dgm:prSet phldrT="[Texte]" custT="1"/>
      <dgm:spPr/>
      <dgm:t>
        <a:bodyPr/>
        <a:lstStyle/>
        <a:p>
          <a:r>
            <a:rPr lang="ar-DZ" sz="2400" dirty="0" smtClean="0">
              <a:latin typeface="Andalus" pitchFamily="18" charset="-78"/>
              <a:cs typeface="Andalus" pitchFamily="18" charset="-78"/>
            </a:rPr>
            <a:t>صناديق المعاشات التقاعدية</a:t>
          </a:r>
          <a:endParaRPr lang="fr-FR" sz="2400" dirty="0">
            <a:latin typeface="Andalus" pitchFamily="18" charset="-78"/>
            <a:cs typeface="Andalus" pitchFamily="18" charset="-78"/>
          </a:endParaRPr>
        </a:p>
      </dgm:t>
    </dgm:pt>
    <dgm:pt modelId="{C26A7D4D-2D83-427D-B54A-49F7C653B895}" type="parTrans" cxnId="{746F5575-E5A1-4E63-9000-DFC772408203}">
      <dgm:prSet/>
      <dgm:spPr/>
      <dgm:t>
        <a:bodyPr/>
        <a:lstStyle/>
        <a:p>
          <a:endParaRPr lang="fr-FR"/>
        </a:p>
      </dgm:t>
    </dgm:pt>
    <dgm:pt modelId="{9CC9A4D9-BB5E-4866-8F8C-E399F84ED78B}" type="sibTrans" cxnId="{746F5575-E5A1-4E63-9000-DFC772408203}">
      <dgm:prSet/>
      <dgm:spPr/>
      <dgm:t>
        <a:bodyPr/>
        <a:lstStyle/>
        <a:p>
          <a:endParaRPr lang="fr-FR"/>
        </a:p>
      </dgm:t>
    </dgm:pt>
    <dgm:pt modelId="{A4245ADE-F711-4FA0-92E8-87EB58316A98}">
      <dgm:prSet phldrT="[Texte]" custT="1"/>
      <dgm:spPr/>
      <dgm:t>
        <a:bodyPr/>
        <a:lstStyle/>
        <a:p>
          <a:pPr algn="ctr" rtl="1"/>
          <a:r>
            <a:rPr lang="ar-DZ" sz="1800" dirty="0" smtClean="0">
              <a:latin typeface="Times New Roman" pitchFamily="18" charset="0"/>
              <a:cs typeface="Times New Roman" pitchFamily="18" charset="0"/>
            </a:rPr>
            <a:t>تعمل بنحو مماثل لصناديق الادخار، وتركز على رفع قيمة المال على المدى الطويل مع التركيز على بناء رأس المال الذي يساعد الدولة على الوفاء بالتزاماتها الخاصة بالمعاشات التقاعدية </a:t>
          </a:r>
          <a:endParaRPr lang="fr-FR" sz="1800" dirty="0">
            <a:latin typeface="Times New Roman" pitchFamily="18" charset="0"/>
            <a:cs typeface="Times New Roman" pitchFamily="18" charset="0"/>
          </a:endParaRPr>
        </a:p>
      </dgm:t>
    </dgm:pt>
    <dgm:pt modelId="{D40E046F-E2CE-458C-BD3E-1F682214B8CB}" type="parTrans" cxnId="{FAF1A5F9-D711-4C49-9C22-1700E87D628F}">
      <dgm:prSet/>
      <dgm:spPr/>
      <dgm:t>
        <a:bodyPr/>
        <a:lstStyle/>
        <a:p>
          <a:endParaRPr lang="fr-FR"/>
        </a:p>
      </dgm:t>
    </dgm:pt>
    <dgm:pt modelId="{773C659F-020C-4B15-B2C3-500189CF4076}" type="sibTrans" cxnId="{FAF1A5F9-D711-4C49-9C22-1700E87D628F}">
      <dgm:prSet/>
      <dgm:spPr/>
      <dgm:t>
        <a:bodyPr/>
        <a:lstStyle/>
        <a:p>
          <a:endParaRPr lang="fr-FR"/>
        </a:p>
      </dgm:t>
    </dgm:pt>
    <dgm:pt modelId="{BF795E9E-B7E3-42A5-8A7F-6475936CCB79}">
      <dgm:prSet phldrT="[Texte]" custT="1"/>
      <dgm:spPr/>
      <dgm:t>
        <a:bodyPr/>
        <a:lstStyle/>
        <a:p>
          <a:r>
            <a:rPr lang="ar-DZ" sz="2400" dirty="0" smtClean="0">
              <a:latin typeface="Andalus" pitchFamily="18" charset="-78"/>
              <a:cs typeface="Andalus" pitchFamily="18" charset="-78"/>
            </a:rPr>
            <a:t>صناديق الاستقرار</a:t>
          </a:r>
          <a:endParaRPr lang="fr-FR" sz="2400" dirty="0">
            <a:latin typeface="Andalus" pitchFamily="18" charset="-78"/>
            <a:cs typeface="Andalus" pitchFamily="18" charset="-78"/>
          </a:endParaRPr>
        </a:p>
      </dgm:t>
    </dgm:pt>
    <dgm:pt modelId="{33A0AF67-5B3A-4DDD-9B92-B86E42455444}" type="parTrans" cxnId="{2F045B3D-9168-485E-BCF3-59F238794D7A}">
      <dgm:prSet/>
      <dgm:spPr/>
      <dgm:t>
        <a:bodyPr/>
        <a:lstStyle/>
        <a:p>
          <a:endParaRPr lang="fr-FR"/>
        </a:p>
      </dgm:t>
    </dgm:pt>
    <dgm:pt modelId="{1DE25356-C23D-4F12-BDAF-114CB18F7C55}" type="sibTrans" cxnId="{2F045B3D-9168-485E-BCF3-59F238794D7A}">
      <dgm:prSet/>
      <dgm:spPr/>
      <dgm:t>
        <a:bodyPr/>
        <a:lstStyle/>
        <a:p>
          <a:endParaRPr lang="fr-FR"/>
        </a:p>
      </dgm:t>
    </dgm:pt>
    <dgm:pt modelId="{49D72C8A-8FFB-4B60-A93A-E151F2F29511}">
      <dgm:prSet phldrT="[Texte]" custT="1"/>
      <dgm:spPr/>
      <dgm:t>
        <a:bodyPr/>
        <a:lstStyle/>
        <a:p>
          <a:pPr algn="ctr" rtl="1"/>
          <a:r>
            <a:rPr lang="ar-DZ" sz="1800" dirty="0" smtClean="0">
              <a:latin typeface="Times New Roman" pitchFamily="18" charset="0"/>
              <a:cs typeface="Times New Roman" pitchFamily="18" charset="0"/>
            </a:rPr>
            <a:t>غرضها هو العمل كوسيلة حماية للاقتصاد بعزل الميزانية عن تقلب أسعار السلع وصدمات الأسعار </a:t>
          </a:r>
          <a:r>
            <a:rPr lang="ar-DZ" sz="1800" dirty="0" err="1" smtClean="0">
              <a:latin typeface="Times New Roman" pitchFamily="18" charset="0"/>
              <a:cs typeface="Times New Roman" pitchFamily="18" charset="0"/>
            </a:rPr>
            <a:t>الخارجية،.</a:t>
          </a:r>
          <a:r>
            <a:rPr lang="ar-DZ" sz="1800" dirty="0" smtClean="0">
              <a:latin typeface="Times New Roman" pitchFamily="18" charset="0"/>
              <a:cs typeface="Times New Roman" pitchFamily="18" charset="0"/>
            </a:rPr>
            <a:t> غالبا ما تحتفظ بنسب كبيرة من أصولها في شكل استثمار سائل من أجل الوصول إلى رأس المال في فترة قصيرة.</a:t>
          </a:r>
          <a:endParaRPr lang="fr-FR" sz="1800" dirty="0">
            <a:latin typeface="Times New Roman" pitchFamily="18" charset="0"/>
            <a:cs typeface="Times New Roman" pitchFamily="18" charset="0"/>
          </a:endParaRPr>
        </a:p>
      </dgm:t>
    </dgm:pt>
    <dgm:pt modelId="{3EE64BCD-E27E-46CA-A4AD-2B42C73A988F}" type="parTrans" cxnId="{F9D76AA7-4021-425D-BE66-AE325637E7F9}">
      <dgm:prSet/>
      <dgm:spPr/>
      <dgm:t>
        <a:bodyPr/>
        <a:lstStyle/>
        <a:p>
          <a:endParaRPr lang="fr-FR"/>
        </a:p>
      </dgm:t>
    </dgm:pt>
    <dgm:pt modelId="{32D3CC06-36CB-46D3-8DB5-CA5FF57EC8FC}" type="sibTrans" cxnId="{F9D76AA7-4021-425D-BE66-AE325637E7F9}">
      <dgm:prSet/>
      <dgm:spPr/>
      <dgm:t>
        <a:bodyPr/>
        <a:lstStyle/>
        <a:p>
          <a:endParaRPr lang="fr-FR"/>
        </a:p>
      </dgm:t>
    </dgm:pt>
    <dgm:pt modelId="{2D3C8971-E7A0-49D7-930A-7AB2969F9ADD}">
      <dgm:prSet phldrT="[Texte]" custT="1"/>
      <dgm:spPr/>
      <dgm:t>
        <a:bodyPr/>
        <a:lstStyle/>
        <a:p>
          <a:r>
            <a:rPr lang="ar-DZ" sz="2400" dirty="0" smtClean="0">
              <a:latin typeface="Andalus" pitchFamily="18" charset="-78"/>
              <a:cs typeface="Andalus" pitchFamily="18" charset="-78"/>
            </a:rPr>
            <a:t>شركات الاستثمار الاحتياطية</a:t>
          </a:r>
          <a:endParaRPr lang="fr-FR" sz="2400" dirty="0">
            <a:latin typeface="Andalus" pitchFamily="18" charset="-78"/>
            <a:cs typeface="Andalus" pitchFamily="18" charset="-78"/>
          </a:endParaRPr>
        </a:p>
      </dgm:t>
    </dgm:pt>
    <dgm:pt modelId="{F5805E6A-6974-4E78-A57A-9A759DF741A5}" type="parTrans" cxnId="{A3406CBE-E917-4BEB-9718-2ADBA42463AC}">
      <dgm:prSet/>
      <dgm:spPr/>
      <dgm:t>
        <a:bodyPr/>
        <a:lstStyle/>
        <a:p>
          <a:endParaRPr lang="fr-FR"/>
        </a:p>
      </dgm:t>
    </dgm:pt>
    <dgm:pt modelId="{26EB65EB-8C0E-4AF0-9026-2BECE64BFE75}" type="sibTrans" cxnId="{A3406CBE-E917-4BEB-9718-2ADBA42463AC}">
      <dgm:prSet/>
      <dgm:spPr/>
      <dgm:t>
        <a:bodyPr/>
        <a:lstStyle/>
        <a:p>
          <a:endParaRPr lang="fr-FR"/>
        </a:p>
      </dgm:t>
    </dgm:pt>
    <dgm:pt modelId="{9E83A401-538B-4153-B8E4-2D147D0C99DE}">
      <dgm:prSet phldrT="[Texte]" custT="1"/>
      <dgm:spPr/>
      <dgm:t>
        <a:bodyPr/>
        <a:lstStyle/>
        <a:p>
          <a:pPr algn="ctr" rtl="1"/>
          <a:r>
            <a:rPr lang="ar-DZ" sz="1800" dirty="0" smtClean="0">
              <a:latin typeface="Times New Roman" pitchFamily="18" charset="0"/>
              <a:cs typeface="Times New Roman" pitchFamily="18" charset="0"/>
            </a:rPr>
            <a:t>تسعى إلى تحقيق عوائد أعلى عن طريق مخصصات عالية في الأسهم والاستثمارات </a:t>
          </a:r>
          <a:r>
            <a:rPr lang="ar-DZ" sz="1800" dirty="0" err="1" smtClean="0">
              <a:latin typeface="Times New Roman" pitchFamily="18" charset="0"/>
              <a:cs typeface="Times New Roman" pitchFamily="18" charset="0"/>
            </a:rPr>
            <a:t>البديلة.</a:t>
          </a:r>
          <a:r>
            <a:rPr lang="ar-DZ" sz="1800" dirty="0" smtClean="0">
              <a:latin typeface="Times New Roman" pitchFamily="18" charset="0"/>
              <a:cs typeface="Times New Roman" pitchFamily="18" charset="0"/>
            </a:rPr>
            <a:t> وقد تسمح للدولة بممارسة سلوك استثماري خطر مع عوائد أكبر، بوجود احتياطي مخصص دون تعريض </a:t>
          </a:r>
          <a:r>
            <a:rPr lang="ar-DZ" sz="1800" dirty="0" err="1" smtClean="0">
              <a:latin typeface="Times New Roman" pitchFamily="18" charset="0"/>
              <a:cs typeface="Times New Roman" pitchFamily="18" charset="0"/>
            </a:rPr>
            <a:t>الاحتياطيات</a:t>
          </a:r>
          <a:r>
            <a:rPr lang="ar-DZ" sz="1800" dirty="0" smtClean="0">
              <a:latin typeface="Times New Roman" pitchFamily="18" charset="0"/>
              <a:cs typeface="Times New Roman" pitchFamily="18" charset="0"/>
            </a:rPr>
            <a:t> الأخرى للخطر.</a:t>
          </a:r>
          <a:endParaRPr lang="fr-FR" sz="1800" dirty="0">
            <a:latin typeface="Times New Roman" pitchFamily="18" charset="0"/>
            <a:cs typeface="Times New Roman" pitchFamily="18" charset="0"/>
          </a:endParaRPr>
        </a:p>
      </dgm:t>
    </dgm:pt>
    <dgm:pt modelId="{D1708F59-3E9A-4370-BF1E-9B48B24E6A42}" type="parTrans" cxnId="{6E65AC0C-8C71-426D-85AB-6143D0F61B37}">
      <dgm:prSet/>
      <dgm:spPr/>
      <dgm:t>
        <a:bodyPr/>
        <a:lstStyle/>
        <a:p>
          <a:endParaRPr lang="fr-FR"/>
        </a:p>
      </dgm:t>
    </dgm:pt>
    <dgm:pt modelId="{F0F30BBB-4EB1-4024-89A2-F386D01002D0}" type="sibTrans" cxnId="{6E65AC0C-8C71-426D-85AB-6143D0F61B37}">
      <dgm:prSet/>
      <dgm:spPr/>
      <dgm:t>
        <a:bodyPr/>
        <a:lstStyle/>
        <a:p>
          <a:endParaRPr lang="fr-FR"/>
        </a:p>
      </dgm:t>
    </dgm:pt>
    <dgm:pt modelId="{48995BC6-D2F3-4CF0-939D-6C88E0514D94}">
      <dgm:prSet phldrT="[Texte]" custT="1"/>
      <dgm:spPr/>
      <dgm:t>
        <a:bodyPr/>
        <a:lstStyle/>
        <a:p>
          <a:r>
            <a:rPr lang="ar-DZ" sz="2400" dirty="0" smtClean="0">
              <a:latin typeface="Andalus" pitchFamily="18" charset="-78"/>
              <a:cs typeface="Andalus" pitchFamily="18" charset="-78"/>
            </a:rPr>
            <a:t>صناديق التنمية</a:t>
          </a:r>
          <a:endParaRPr lang="fr-FR" sz="2400" dirty="0">
            <a:latin typeface="Andalus" pitchFamily="18" charset="-78"/>
            <a:cs typeface="Andalus" pitchFamily="18" charset="-78"/>
          </a:endParaRPr>
        </a:p>
      </dgm:t>
    </dgm:pt>
    <dgm:pt modelId="{9828B20D-859E-46D0-95EE-5F2ADBE927A4}" type="parTrans" cxnId="{DFE895C8-3BA4-40DC-BEC9-A16F4F047B06}">
      <dgm:prSet/>
      <dgm:spPr/>
      <dgm:t>
        <a:bodyPr/>
        <a:lstStyle/>
        <a:p>
          <a:endParaRPr lang="fr-FR"/>
        </a:p>
      </dgm:t>
    </dgm:pt>
    <dgm:pt modelId="{E197C94B-3E9C-463E-8D96-696C5A05A7E0}" type="sibTrans" cxnId="{DFE895C8-3BA4-40DC-BEC9-A16F4F047B06}">
      <dgm:prSet/>
      <dgm:spPr/>
      <dgm:t>
        <a:bodyPr/>
        <a:lstStyle/>
        <a:p>
          <a:endParaRPr lang="fr-FR"/>
        </a:p>
      </dgm:t>
    </dgm:pt>
    <dgm:pt modelId="{7AA34BA1-75FD-474E-96D9-3648A0BD8161}">
      <dgm:prSet phldrT="[Texte]" custT="1"/>
      <dgm:spPr/>
      <dgm:t>
        <a:bodyPr/>
        <a:lstStyle/>
        <a:p>
          <a:pPr algn="ctr" rtl="1"/>
          <a:r>
            <a:rPr lang="ar-DZ" sz="1800" dirty="0" smtClean="0">
              <a:latin typeface="Times New Roman" pitchFamily="18" charset="0"/>
              <a:cs typeface="Times New Roman" pitchFamily="18" charset="0"/>
            </a:rPr>
            <a:t>نشأت بعد الأزمة المالية 2008، والهدف من الأموال هو تخصيص الموارد والإيرادات للاستثمار المحلي، وعادة ما تكون في البنية </a:t>
          </a:r>
          <a:r>
            <a:rPr lang="ar-DZ" sz="1800" dirty="0" err="1" smtClean="0">
              <a:latin typeface="Times New Roman" pitchFamily="18" charset="0"/>
              <a:cs typeface="Times New Roman" pitchFamily="18" charset="0"/>
            </a:rPr>
            <a:t>التحتية.</a:t>
          </a:r>
          <a:r>
            <a:rPr lang="ar-DZ" sz="1800" dirty="0" smtClean="0">
              <a:latin typeface="Times New Roman" pitchFamily="18" charset="0"/>
              <a:cs typeface="Times New Roman" pitchFamily="18" charset="0"/>
            </a:rPr>
            <a:t> وهدفها الحصول على حصص في الشركات المحلية الخاصة، والمساعدة في تعزيز نموها وتطورها، مع تحقيق الأرباح في العائدات المالية.</a:t>
          </a:r>
          <a:endParaRPr lang="fr-FR" sz="1800" dirty="0">
            <a:latin typeface="Times New Roman" pitchFamily="18" charset="0"/>
            <a:cs typeface="Times New Roman" pitchFamily="18" charset="0"/>
          </a:endParaRPr>
        </a:p>
      </dgm:t>
    </dgm:pt>
    <dgm:pt modelId="{0FC3CF33-E77A-4C0E-B174-FEA5FF2008CC}" type="parTrans" cxnId="{94171A16-3BC4-496E-9B73-5314D92497AD}">
      <dgm:prSet/>
      <dgm:spPr/>
      <dgm:t>
        <a:bodyPr/>
        <a:lstStyle/>
        <a:p>
          <a:endParaRPr lang="fr-FR"/>
        </a:p>
      </dgm:t>
    </dgm:pt>
    <dgm:pt modelId="{9E85DC7E-CBEE-452A-A1DB-CA4D1FE16730}" type="sibTrans" cxnId="{94171A16-3BC4-496E-9B73-5314D92497AD}">
      <dgm:prSet/>
      <dgm:spPr/>
      <dgm:t>
        <a:bodyPr/>
        <a:lstStyle/>
        <a:p>
          <a:endParaRPr lang="fr-FR"/>
        </a:p>
      </dgm:t>
    </dgm:pt>
    <dgm:pt modelId="{F4A75AAD-CAB1-437A-A9C4-E6E3C4B08199}" type="pres">
      <dgm:prSet presAssocID="{78CB09E6-D5D7-4E07-80EF-AE973E1E604D}" presName="Name0" presStyleCnt="0">
        <dgm:presLayoutVars>
          <dgm:dir/>
          <dgm:animLvl val="lvl"/>
          <dgm:resizeHandles val="exact"/>
        </dgm:presLayoutVars>
      </dgm:prSet>
      <dgm:spPr/>
    </dgm:pt>
    <dgm:pt modelId="{2E7DD514-D6EB-4806-B296-FD191FC42B5D}" type="pres">
      <dgm:prSet presAssocID="{EBEC045B-A04B-4320-89AE-420AB842ED6D}" presName="linNode" presStyleCnt="0"/>
      <dgm:spPr/>
    </dgm:pt>
    <dgm:pt modelId="{95329693-9942-47A6-A823-08DA6CAD3FCB}" type="pres">
      <dgm:prSet presAssocID="{EBEC045B-A04B-4320-89AE-420AB842ED6D}" presName="parentText" presStyleLbl="node1" presStyleIdx="0" presStyleCnt="5" custScaleX="68404">
        <dgm:presLayoutVars>
          <dgm:chMax val="1"/>
          <dgm:bulletEnabled val="1"/>
        </dgm:presLayoutVars>
      </dgm:prSet>
      <dgm:spPr/>
    </dgm:pt>
    <dgm:pt modelId="{EDA13007-5145-49AD-9CAA-FA6A25CB7B11}" type="pres">
      <dgm:prSet presAssocID="{EBEC045B-A04B-4320-89AE-420AB842ED6D}" presName="descendantText" presStyleLbl="alignAccFollowNode1" presStyleIdx="0" presStyleCnt="5" custScaleX="111638">
        <dgm:presLayoutVars>
          <dgm:bulletEnabled val="1"/>
        </dgm:presLayoutVars>
      </dgm:prSet>
      <dgm:spPr/>
      <dgm:t>
        <a:bodyPr/>
        <a:lstStyle/>
        <a:p>
          <a:endParaRPr lang="fr-FR"/>
        </a:p>
      </dgm:t>
    </dgm:pt>
    <dgm:pt modelId="{8245E114-DF86-4EAB-9321-2A67D8DADC8A}" type="pres">
      <dgm:prSet presAssocID="{0694069F-E95F-49ED-82DC-88A81616C456}" presName="sp" presStyleCnt="0"/>
      <dgm:spPr/>
    </dgm:pt>
    <dgm:pt modelId="{9D6D726F-0B49-42BC-81DA-62B960D6FD18}" type="pres">
      <dgm:prSet presAssocID="{A5F127FE-CDEC-41B9-ADC4-B7F9FA3566EC}" presName="linNode" presStyleCnt="0"/>
      <dgm:spPr/>
    </dgm:pt>
    <dgm:pt modelId="{7D108480-780A-4359-A6EC-0F47F781500F}" type="pres">
      <dgm:prSet presAssocID="{A5F127FE-CDEC-41B9-ADC4-B7F9FA3566EC}" presName="parentText" presStyleLbl="node1" presStyleIdx="1" presStyleCnt="5" custScaleX="68404">
        <dgm:presLayoutVars>
          <dgm:chMax val="1"/>
          <dgm:bulletEnabled val="1"/>
        </dgm:presLayoutVars>
      </dgm:prSet>
      <dgm:spPr/>
    </dgm:pt>
    <dgm:pt modelId="{BA3A7EC2-C2A1-4504-B24A-2861FBD1A359}" type="pres">
      <dgm:prSet presAssocID="{A5F127FE-CDEC-41B9-ADC4-B7F9FA3566EC}" presName="descendantText" presStyleLbl="alignAccFollowNode1" presStyleIdx="1" presStyleCnt="5" custScaleX="111638">
        <dgm:presLayoutVars>
          <dgm:bulletEnabled val="1"/>
        </dgm:presLayoutVars>
      </dgm:prSet>
      <dgm:spPr/>
      <dgm:t>
        <a:bodyPr/>
        <a:lstStyle/>
        <a:p>
          <a:endParaRPr lang="fr-FR"/>
        </a:p>
      </dgm:t>
    </dgm:pt>
    <dgm:pt modelId="{73CFC2FA-403E-4EDE-81D6-8A1CF9E99A00}" type="pres">
      <dgm:prSet presAssocID="{9CC9A4D9-BB5E-4866-8F8C-E399F84ED78B}" presName="sp" presStyleCnt="0"/>
      <dgm:spPr/>
    </dgm:pt>
    <dgm:pt modelId="{331E2F53-F83B-43A6-9B1B-C858981F7111}" type="pres">
      <dgm:prSet presAssocID="{BF795E9E-B7E3-42A5-8A7F-6475936CCB79}" presName="linNode" presStyleCnt="0"/>
      <dgm:spPr/>
    </dgm:pt>
    <dgm:pt modelId="{3A206C1B-3F6D-4898-9E64-0E628E85E9AD}" type="pres">
      <dgm:prSet presAssocID="{BF795E9E-B7E3-42A5-8A7F-6475936CCB79}" presName="parentText" presStyleLbl="node1" presStyleIdx="2" presStyleCnt="5" custScaleX="68404">
        <dgm:presLayoutVars>
          <dgm:chMax val="1"/>
          <dgm:bulletEnabled val="1"/>
        </dgm:presLayoutVars>
      </dgm:prSet>
      <dgm:spPr/>
    </dgm:pt>
    <dgm:pt modelId="{9F64DFB1-C8D7-46F2-A82A-EA22A3F2C3AE}" type="pres">
      <dgm:prSet presAssocID="{BF795E9E-B7E3-42A5-8A7F-6475936CCB79}" presName="descendantText" presStyleLbl="alignAccFollowNode1" presStyleIdx="2" presStyleCnt="5" custScaleX="111638">
        <dgm:presLayoutVars>
          <dgm:bulletEnabled val="1"/>
        </dgm:presLayoutVars>
      </dgm:prSet>
      <dgm:spPr/>
      <dgm:t>
        <a:bodyPr/>
        <a:lstStyle/>
        <a:p>
          <a:endParaRPr lang="fr-FR"/>
        </a:p>
      </dgm:t>
    </dgm:pt>
    <dgm:pt modelId="{B244D8BC-ED46-47F2-B469-2902CD32447E}" type="pres">
      <dgm:prSet presAssocID="{1DE25356-C23D-4F12-BDAF-114CB18F7C55}" presName="sp" presStyleCnt="0"/>
      <dgm:spPr/>
    </dgm:pt>
    <dgm:pt modelId="{8326B54E-35A3-46C8-B5D4-F1E9302389C2}" type="pres">
      <dgm:prSet presAssocID="{2D3C8971-E7A0-49D7-930A-7AB2969F9ADD}" presName="linNode" presStyleCnt="0"/>
      <dgm:spPr/>
    </dgm:pt>
    <dgm:pt modelId="{80B8CE03-F63A-4EF5-9C5E-1B6ED351AD9D}" type="pres">
      <dgm:prSet presAssocID="{2D3C8971-E7A0-49D7-930A-7AB2969F9ADD}" presName="parentText" presStyleLbl="node1" presStyleIdx="3" presStyleCnt="5" custScaleX="68404">
        <dgm:presLayoutVars>
          <dgm:chMax val="1"/>
          <dgm:bulletEnabled val="1"/>
        </dgm:presLayoutVars>
      </dgm:prSet>
      <dgm:spPr/>
    </dgm:pt>
    <dgm:pt modelId="{5DA23221-C582-4B13-9D97-395153FA97E6}" type="pres">
      <dgm:prSet presAssocID="{2D3C8971-E7A0-49D7-930A-7AB2969F9ADD}" presName="descendantText" presStyleLbl="alignAccFollowNode1" presStyleIdx="3" presStyleCnt="5" custScaleX="111638">
        <dgm:presLayoutVars>
          <dgm:bulletEnabled val="1"/>
        </dgm:presLayoutVars>
      </dgm:prSet>
      <dgm:spPr/>
      <dgm:t>
        <a:bodyPr/>
        <a:lstStyle/>
        <a:p>
          <a:endParaRPr lang="fr-FR"/>
        </a:p>
      </dgm:t>
    </dgm:pt>
    <dgm:pt modelId="{1A780509-7A75-483D-A676-B76715E8C973}" type="pres">
      <dgm:prSet presAssocID="{26EB65EB-8C0E-4AF0-9026-2BECE64BFE75}" presName="sp" presStyleCnt="0"/>
      <dgm:spPr/>
    </dgm:pt>
    <dgm:pt modelId="{CBDF9A76-0081-4F63-8E0A-A178AEB5C229}" type="pres">
      <dgm:prSet presAssocID="{48995BC6-D2F3-4CF0-939D-6C88E0514D94}" presName="linNode" presStyleCnt="0"/>
      <dgm:spPr/>
    </dgm:pt>
    <dgm:pt modelId="{3165C93E-583C-49E2-BD32-1B7705C3EF50}" type="pres">
      <dgm:prSet presAssocID="{48995BC6-D2F3-4CF0-939D-6C88E0514D94}" presName="parentText" presStyleLbl="node1" presStyleIdx="4" presStyleCnt="5" custScaleX="68404">
        <dgm:presLayoutVars>
          <dgm:chMax val="1"/>
          <dgm:bulletEnabled val="1"/>
        </dgm:presLayoutVars>
      </dgm:prSet>
      <dgm:spPr/>
      <dgm:t>
        <a:bodyPr/>
        <a:lstStyle/>
        <a:p>
          <a:endParaRPr lang="fr-FR"/>
        </a:p>
      </dgm:t>
    </dgm:pt>
    <dgm:pt modelId="{9988BF1D-8D1E-4D86-8D10-32AF6B8B1782}" type="pres">
      <dgm:prSet presAssocID="{48995BC6-D2F3-4CF0-939D-6C88E0514D94}" presName="descendantText" presStyleLbl="alignAccFollowNode1" presStyleIdx="4" presStyleCnt="5" custScaleX="111638" custScaleY="123430">
        <dgm:presLayoutVars>
          <dgm:bulletEnabled val="1"/>
        </dgm:presLayoutVars>
      </dgm:prSet>
      <dgm:spPr/>
      <dgm:t>
        <a:bodyPr/>
        <a:lstStyle/>
        <a:p>
          <a:endParaRPr lang="fr-FR"/>
        </a:p>
      </dgm:t>
    </dgm:pt>
  </dgm:ptLst>
  <dgm:cxnLst>
    <dgm:cxn modelId="{C71AC038-B933-4F08-BE5D-47E21A5FE134}" type="presOf" srcId="{65645819-709F-4AD4-A010-88DF93E6B7F6}" destId="{EDA13007-5145-49AD-9CAA-FA6A25CB7B11}" srcOrd="0" destOrd="0" presId="urn:microsoft.com/office/officeart/2005/8/layout/vList5"/>
    <dgm:cxn modelId="{A3406CBE-E917-4BEB-9718-2ADBA42463AC}" srcId="{78CB09E6-D5D7-4E07-80EF-AE973E1E604D}" destId="{2D3C8971-E7A0-49D7-930A-7AB2969F9ADD}" srcOrd="3" destOrd="0" parTransId="{F5805E6A-6974-4E78-A57A-9A759DF741A5}" sibTransId="{26EB65EB-8C0E-4AF0-9026-2BECE64BFE75}"/>
    <dgm:cxn modelId="{F5335798-AB68-4AA1-8570-1FA0BDD3AB0B}" type="presOf" srcId="{49D72C8A-8FFB-4B60-A93A-E151F2F29511}" destId="{9F64DFB1-C8D7-46F2-A82A-EA22A3F2C3AE}" srcOrd="0" destOrd="0" presId="urn:microsoft.com/office/officeart/2005/8/layout/vList5"/>
    <dgm:cxn modelId="{5426227A-58D2-4F1F-BA4A-817AE26E1B22}" type="presOf" srcId="{9E83A401-538B-4153-B8E4-2D147D0C99DE}" destId="{5DA23221-C582-4B13-9D97-395153FA97E6}" srcOrd="0" destOrd="0" presId="urn:microsoft.com/office/officeart/2005/8/layout/vList5"/>
    <dgm:cxn modelId="{9052305D-40DD-4A3C-96D3-F726E83B89C7}" type="presOf" srcId="{48995BC6-D2F3-4CF0-939D-6C88E0514D94}" destId="{3165C93E-583C-49E2-BD32-1B7705C3EF50}" srcOrd="0" destOrd="0" presId="urn:microsoft.com/office/officeart/2005/8/layout/vList5"/>
    <dgm:cxn modelId="{39A32372-1202-4D78-A89B-AAFF81B7D7BD}" type="presOf" srcId="{EBEC045B-A04B-4320-89AE-420AB842ED6D}" destId="{95329693-9942-47A6-A823-08DA6CAD3FCB}" srcOrd="0" destOrd="0" presId="urn:microsoft.com/office/officeart/2005/8/layout/vList5"/>
    <dgm:cxn modelId="{FAF1A5F9-D711-4C49-9C22-1700E87D628F}" srcId="{A5F127FE-CDEC-41B9-ADC4-B7F9FA3566EC}" destId="{A4245ADE-F711-4FA0-92E8-87EB58316A98}" srcOrd="0" destOrd="0" parTransId="{D40E046F-E2CE-458C-BD3E-1F682214B8CB}" sibTransId="{773C659F-020C-4B15-B2C3-500189CF4076}"/>
    <dgm:cxn modelId="{86AC959A-56A8-4BA2-9B3D-2BA96EB28362}" type="presOf" srcId="{A5F127FE-CDEC-41B9-ADC4-B7F9FA3566EC}" destId="{7D108480-780A-4359-A6EC-0F47F781500F}" srcOrd="0" destOrd="0" presId="urn:microsoft.com/office/officeart/2005/8/layout/vList5"/>
    <dgm:cxn modelId="{2F045B3D-9168-485E-BCF3-59F238794D7A}" srcId="{78CB09E6-D5D7-4E07-80EF-AE973E1E604D}" destId="{BF795E9E-B7E3-42A5-8A7F-6475936CCB79}" srcOrd="2" destOrd="0" parTransId="{33A0AF67-5B3A-4DDD-9B92-B86E42455444}" sibTransId="{1DE25356-C23D-4F12-BDAF-114CB18F7C55}"/>
    <dgm:cxn modelId="{6E65AC0C-8C71-426D-85AB-6143D0F61B37}" srcId="{2D3C8971-E7A0-49D7-930A-7AB2969F9ADD}" destId="{9E83A401-538B-4153-B8E4-2D147D0C99DE}" srcOrd="0" destOrd="0" parTransId="{D1708F59-3E9A-4370-BF1E-9B48B24E6A42}" sibTransId="{F0F30BBB-4EB1-4024-89A2-F386D01002D0}"/>
    <dgm:cxn modelId="{94171A16-3BC4-496E-9B73-5314D92497AD}" srcId="{48995BC6-D2F3-4CF0-939D-6C88E0514D94}" destId="{7AA34BA1-75FD-474E-96D9-3648A0BD8161}" srcOrd="0" destOrd="0" parTransId="{0FC3CF33-E77A-4C0E-B174-FEA5FF2008CC}" sibTransId="{9E85DC7E-CBEE-452A-A1DB-CA4D1FE16730}"/>
    <dgm:cxn modelId="{55528F88-51BB-4062-81C5-2C58A0858F04}" type="presOf" srcId="{7AA34BA1-75FD-474E-96D9-3648A0BD8161}" destId="{9988BF1D-8D1E-4D86-8D10-32AF6B8B1782}" srcOrd="0" destOrd="0" presId="urn:microsoft.com/office/officeart/2005/8/layout/vList5"/>
    <dgm:cxn modelId="{3668EDF6-3090-4D9F-AE55-5827FF6C58B4}" srcId="{78CB09E6-D5D7-4E07-80EF-AE973E1E604D}" destId="{EBEC045B-A04B-4320-89AE-420AB842ED6D}" srcOrd="0" destOrd="0" parTransId="{40C91EE0-018F-4815-82EE-EE7AA2892714}" sibTransId="{0694069F-E95F-49ED-82DC-88A81616C456}"/>
    <dgm:cxn modelId="{CEBD6C57-40DB-4975-AE32-C113890DE76D}" type="presOf" srcId="{BF795E9E-B7E3-42A5-8A7F-6475936CCB79}" destId="{3A206C1B-3F6D-4898-9E64-0E628E85E9AD}" srcOrd="0" destOrd="0" presId="urn:microsoft.com/office/officeart/2005/8/layout/vList5"/>
    <dgm:cxn modelId="{DFE895C8-3BA4-40DC-BEC9-A16F4F047B06}" srcId="{78CB09E6-D5D7-4E07-80EF-AE973E1E604D}" destId="{48995BC6-D2F3-4CF0-939D-6C88E0514D94}" srcOrd="4" destOrd="0" parTransId="{9828B20D-859E-46D0-95EE-5F2ADBE927A4}" sibTransId="{E197C94B-3E9C-463E-8D96-696C5A05A7E0}"/>
    <dgm:cxn modelId="{4638C72A-B088-4850-AE55-7DFA6C6A4B22}" srcId="{EBEC045B-A04B-4320-89AE-420AB842ED6D}" destId="{65645819-709F-4AD4-A010-88DF93E6B7F6}" srcOrd="0" destOrd="0" parTransId="{468933FA-3A0C-4F71-80B2-C3E8F50EE6B0}" sibTransId="{6334F04A-9FC8-414E-9928-52C8B06E65DA}"/>
    <dgm:cxn modelId="{67DBD923-1986-4D82-8108-DA138F82ED2B}" type="presOf" srcId="{2D3C8971-E7A0-49D7-930A-7AB2969F9ADD}" destId="{80B8CE03-F63A-4EF5-9C5E-1B6ED351AD9D}" srcOrd="0" destOrd="0" presId="urn:microsoft.com/office/officeart/2005/8/layout/vList5"/>
    <dgm:cxn modelId="{5A5A5C29-D012-4D89-96C4-21D9D8796595}" type="presOf" srcId="{78CB09E6-D5D7-4E07-80EF-AE973E1E604D}" destId="{F4A75AAD-CAB1-437A-A9C4-E6E3C4B08199}" srcOrd="0" destOrd="0" presId="urn:microsoft.com/office/officeart/2005/8/layout/vList5"/>
    <dgm:cxn modelId="{F9D76AA7-4021-425D-BE66-AE325637E7F9}" srcId="{BF795E9E-B7E3-42A5-8A7F-6475936CCB79}" destId="{49D72C8A-8FFB-4B60-A93A-E151F2F29511}" srcOrd="0" destOrd="0" parTransId="{3EE64BCD-E27E-46CA-A4AD-2B42C73A988F}" sibTransId="{32D3CC06-36CB-46D3-8DB5-CA5FF57EC8FC}"/>
    <dgm:cxn modelId="{746F5575-E5A1-4E63-9000-DFC772408203}" srcId="{78CB09E6-D5D7-4E07-80EF-AE973E1E604D}" destId="{A5F127FE-CDEC-41B9-ADC4-B7F9FA3566EC}" srcOrd="1" destOrd="0" parTransId="{C26A7D4D-2D83-427D-B54A-49F7C653B895}" sibTransId="{9CC9A4D9-BB5E-4866-8F8C-E399F84ED78B}"/>
    <dgm:cxn modelId="{AE1749EE-7E2E-4661-B4F1-51D7699E0033}" type="presOf" srcId="{A4245ADE-F711-4FA0-92E8-87EB58316A98}" destId="{BA3A7EC2-C2A1-4504-B24A-2861FBD1A359}" srcOrd="0" destOrd="0" presId="urn:microsoft.com/office/officeart/2005/8/layout/vList5"/>
    <dgm:cxn modelId="{4CF4253D-E88A-4D9B-A155-A0921A394A03}" type="presParOf" srcId="{F4A75AAD-CAB1-437A-A9C4-E6E3C4B08199}" destId="{2E7DD514-D6EB-4806-B296-FD191FC42B5D}" srcOrd="0" destOrd="0" presId="urn:microsoft.com/office/officeart/2005/8/layout/vList5"/>
    <dgm:cxn modelId="{AB4FEA26-AF45-4686-BBA7-3FC295EE0014}" type="presParOf" srcId="{2E7DD514-D6EB-4806-B296-FD191FC42B5D}" destId="{95329693-9942-47A6-A823-08DA6CAD3FCB}" srcOrd="0" destOrd="0" presId="urn:microsoft.com/office/officeart/2005/8/layout/vList5"/>
    <dgm:cxn modelId="{D77DA7E4-02FC-4D62-A953-AE7A18845643}" type="presParOf" srcId="{2E7DD514-D6EB-4806-B296-FD191FC42B5D}" destId="{EDA13007-5145-49AD-9CAA-FA6A25CB7B11}" srcOrd="1" destOrd="0" presId="urn:microsoft.com/office/officeart/2005/8/layout/vList5"/>
    <dgm:cxn modelId="{058AFB00-1C17-4C7A-9F4B-FB902034309C}" type="presParOf" srcId="{F4A75AAD-CAB1-437A-A9C4-E6E3C4B08199}" destId="{8245E114-DF86-4EAB-9321-2A67D8DADC8A}" srcOrd="1" destOrd="0" presId="urn:microsoft.com/office/officeart/2005/8/layout/vList5"/>
    <dgm:cxn modelId="{29421DE4-E2D1-437F-9104-425CCA6783A5}" type="presParOf" srcId="{F4A75AAD-CAB1-437A-A9C4-E6E3C4B08199}" destId="{9D6D726F-0B49-42BC-81DA-62B960D6FD18}" srcOrd="2" destOrd="0" presId="urn:microsoft.com/office/officeart/2005/8/layout/vList5"/>
    <dgm:cxn modelId="{17520FE0-F5C8-4661-909B-C8C7F767E57E}" type="presParOf" srcId="{9D6D726F-0B49-42BC-81DA-62B960D6FD18}" destId="{7D108480-780A-4359-A6EC-0F47F781500F}" srcOrd="0" destOrd="0" presId="urn:microsoft.com/office/officeart/2005/8/layout/vList5"/>
    <dgm:cxn modelId="{1AE74F2A-FE73-47D7-A5CA-CDE6504305E4}" type="presParOf" srcId="{9D6D726F-0B49-42BC-81DA-62B960D6FD18}" destId="{BA3A7EC2-C2A1-4504-B24A-2861FBD1A359}" srcOrd="1" destOrd="0" presId="urn:microsoft.com/office/officeart/2005/8/layout/vList5"/>
    <dgm:cxn modelId="{96C69052-D7A5-4901-9DAC-EA4EDCE70FB0}" type="presParOf" srcId="{F4A75AAD-CAB1-437A-A9C4-E6E3C4B08199}" destId="{73CFC2FA-403E-4EDE-81D6-8A1CF9E99A00}" srcOrd="3" destOrd="0" presId="urn:microsoft.com/office/officeart/2005/8/layout/vList5"/>
    <dgm:cxn modelId="{D9AC062A-4A5E-47E6-A69D-9702E25F8818}" type="presParOf" srcId="{F4A75AAD-CAB1-437A-A9C4-E6E3C4B08199}" destId="{331E2F53-F83B-43A6-9B1B-C858981F7111}" srcOrd="4" destOrd="0" presId="urn:microsoft.com/office/officeart/2005/8/layout/vList5"/>
    <dgm:cxn modelId="{E6298193-19F8-4906-BC5A-F3E14DD477E8}" type="presParOf" srcId="{331E2F53-F83B-43A6-9B1B-C858981F7111}" destId="{3A206C1B-3F6D-4898-9E64-0E628E85E9AD}" srcOrd="0" destOrd="0" presId="urn:microsoft.com/office/officeart/2005/8/layout/vList5"/>
    <dgm:cxn modelId="{48F852A2-280C-4844-8E4B-2142B216CA03}" type="presParOf" srcId="{331E2F53-F83B-43A6-9B1B-C858981F7111}" destId="{9F64DFB1-C8D7-46F2-A82A-EA22A3F2C3AE}" srcOrd="1" destOrd="0" presId="urn:microsoft.com/office/officeart/2005/8/layout/vList5"/>
    <dgm:cxn modelId="{05170B7E-D75C-4A6C-944B-CE904C707EA0}" type="presParOf" srcId="{F4A75AAD-CAB1-437A-A9C4-E6E3C4B08199}" destId="{B244D8BC-ED46-47F2-B469-2902CD32447E}" srcOrd="5" destOrd="0" presId="urn:microsoft.com/office/officeart/2005/8/layout/vList5"/>
    <dgm:cxn modelId="{219B3A92-8F63-419A-9222-18F2A2543FFB}" type="presParOf" srcId="{F4A75AAD-CAB1-437A-A9C4-E6E3C4B08199}" destId="{8326B54E-35A3-46C8-B5D4-F1E9302389C2}" srcOrd="6" destOrd="0" presId="urn:microsoft.com/office/officeart/2005/8/layout/vList5"/>
    <dgm:cxn modelId="{6F71E42F-BDB7-43CF-AE13-258FA1557BDF}" type="presParOf" srcId="{8326B54E-35A3-46C8-B5D4-F1E9302389C2}" destId="{80B8CE03-F63A-4EF5-9C5E-1B6ED351AD9D}" srcOrd="0" destOrd="0" presId="urn:microsoft.com/office/officeart/2005/8/layout/vList5"/>
    <dgm:cxn modelId="{309C0C6E-9957-4704-B12A-AB0110D90112}" type="presParOf" srcId="{8326B54E-35A3-46C8-B5D4-F1E9302389C2}" destId="{5DA23221-C582-4B13-9D97-395153FA97E6}" srcOrd="1" destOrd="0" presId="urn:microsoft.com/office/officeart/2005/8/layout/vList5"/>
    <dgm:cxn modelId="{12E073D8-9C00-465D-B226-3F8400A2CFB0}" type="presParOf" srcId="{F4A75AAD-CAB1-437A-A9C4-E6E3C4B08199}" destId="{1A780509-7A75-483D-A676-B76715E8C973}" srcOrd="7" destOrd="0" presId="urn:microsoft.com/office/officeart/2005/8/layout/vList5"/>
    <dgm:cxn modelId="{3C566F38-F049-436B-8149-37FEDEF15F99}" type="presParOf" srcId="{F4A75AAD-CAB1-437A-A9C4-E6E3C4B08199}" destId="{CBDF9A76-0081-4F63-8E0A-A178AEB5C229}" srcOrd="8" destOrd="0" presId="urn:microsoft.com/office/officeart/2005/8/layout/vList5"/>
    <dgm:cxn modelId="{453EFB27-00ED-4C96-8C7B-37B198E0C1A1}" type="presParOf" srcId="{CBDF9A76-0081-4F63-8E0A-A178AEB5C229}" destId="{3165C93E-583C-49E2-BD32-1B7705C3EF50}" srcOrd="0" destOrd="0" presId="urn:microsoft.com/office/officeart/2005/8/layout/vList5"/>
    <dgm:cxn modelId="{DD730F92-8616-4537-B0B8-5DB8AD796C6C}" type="presParOf" srcId="{CBDF9A76-0081-4F63-8E0A-A178AEB5C229}" destId="{9988BF1D-8D1E-4D86-8D10-32AF6B8B1782}" srcOrd="1" destOrd="0" presId="urn:microsoft.com/office/officeart/2005/8/layout/vList5"/>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A1CA7D-30CD-4DF3-A4C0-6DFCD5E8F7EA}"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28CF8ABF-1CD1-4618-80BA-207A80D0F4C8}">
      <dgm:prSet phldrT="[Texte]" custT="1"/>
      <dgm:spPr>
        <a:noFill/>
        <a:ln>
          <a:solidFill>
            <a:schemeClr val="bg1"/>
          </a:solidFill>
        </a:ln>
      </dgm:spPr>
      <dgm:t>
        <a:bodyPr/>
        <a:lstStyle/>
        <a:p>
          <a:pPr rtl="1"/>
          <a:r>
            <a:rPr lang="ar-DZ" sz="2700" dirty="0" smtClean="0">
              <a:solidFill>
                <a:schemeClr val="bg1"/>
              </a:solidFill>
              <a:latin typeface="Andalus" pitchFamily="18" charset="-78"/>
              <a:cs typeface="Andalus" pitchFamily="18" charset="-78"/>
            </a:rPr>
            <a:t>تعريفها </a:t>
          </a:r>
          <a:endParaRPr lang="fr-FR" sz="2700" dirty="0">
            <a:solidFill>
              <a:schemeClr val="bg1"/>
            </a:solidFill>
            <a:latin typeface="Andalus" pitchFamily="18" charset="-78"/>
            <a:cs typeface="Andalus" pitchFamily="18" charset="-78"/>
          </a:endParaRPr>
        </a:p>
      </dgm:t>
    </dgm:pt>
    <dgm:pt modelId="{84B466BC-FCD0-4E75-A676-29BA257C7836}" type="parTrans" cxnId="{39A1B58C-AD2B-423D-963F-0B89581A2585}">
      <dgm:prSet/>
      <dgm:spPr/>
      <dgm:t>
        <a:bodyPr/>
        <a:lstStyle/>
        <a:p>
          <a:endParaRPr lang="fr-FR"/>
        </a:p>
      </dgm:t>
    </dgm:pt>
    <dgm:pt modelId="{F6A3E7D3-D132-4CCB-AB39-DE4CCFD0ED8D}" type="sibTrans" cxnId="{39A1B58C-AD2B-423D-963F-0B89581A2585}">
      <dgm:prSet/>
      <dgm:spPr/>
      <dgm:t>
        <a:bodyPr/>
        <a:lstStyle/>
        <a:p>
          <a:endParaRPr lang="fr-FR"/>
        </a:p>
      </dgm:t>
    </dgm:pt>
    <dgm:pt modelId="{9AF9DA52-8350-4A99-8864-95005390B3A1}">
      <dgm:prSet phldrT="[Texte]" custT="1"/>
      <dgm:spPr/>
      <dgm:t>
        <a:bodyPr/>
        <a:lstStyle/>
        <a:p>
          <a:pPr rtl="1"/>
          <a:r>
            <a:rPr lang="ar-DZ" sz="1800" dirty="0" smtClean="0">
              <a:latin typeface="Times New Roman" pitchFamily="18" charset="0"/>
              <a:cs typeface="Times New Roman" pitchFamily="18" charset="0"/>
            </a:rPr>
            <a:t>هي الجهة </a:t>
          </a:r>
          <a:r>
            <a:rPr lang="ar-DZ" sz="1800" dirty="0" err="1" smtClean="0">
              <a:latin typeface="Times New Roman" pitchFamily="18" charset="0"/>
              <a:cs typeface="Times New Roman" pitchFamily="18" charset="0"/>
            </a:rPr>
            <a:t>المسؤولة</a:t>
          </a:r>
          <a:r>
            <a:rPr lang="ar-DZ" sz="1800" dirty="0" smtClean="0">
              <a:latin typeface="Times New Roman" pitchFamily="18" charset="0"/>
              <a:cs typeface="Times New Roman" pitchFamily="18" charset="0"/>
            </a:rPr>
            <a:t> عن إدارة الصناديق السيادية للكويت</a:t>
          </a:r>
          <a:endParaRPr lang="fr-FR" sz="1800" dirty="0">
            <a:latin typeface="Times New Roman" pitchFamily="18" charset="0"/>
            <a:cs typeface="Times New Roman" pitchFamily="18" charset="0"/>
          </a:endParaRPr>
        </a:p>
      </dgm:t>
    </dgm:pt>
    <dgm:pt modelId="{7AD62DD5-CB46-4E3A-AD4E-BF530130F040}" type="parTrans" cxnId="{71DEF487-D569-430B-9EF5-ABDB47D5E0B6}">
      <dgm:prSet/>
      <dgm:spPr/>
      <dgm:t>
        <a:bodyPr/>
        <a:lstStyle/>
        <a:p>
          <a:endParaRPr lang="fr-FR"/>
        </a:p>
      </dgm:t>
    </dgm:pt>
    <dgm:pt modelId="{5FF9AD11-54BE-4DA9-AF2C-05C8CD7018CC}" type="sibTrans" cxnId="{71DEF487-D569-430B-9EF5-ABDB47D5E0B6}">
      <dgm:prSet/>
      <dgm:spPr/>
      <dgm:t>
        <a:bodyPr/>
        <a:lstStyle/>
        <a:p>
          <a:endParaRPr lang="fr-FR"/>
        </a:p>
      </dgm:t>
    </dgm:pt>
    <dgm:pt modelId="{9E828AD3-9580-452E-BAA8-147EDD63A11A}">
      <dgm:prSet phldrT="[Texte]" custT="1"/>
      <dgm:spPr/>
      <dgm:t>
        <a:bodyPr/>
        <a:lstStyle/>
        <a:p>
          <a:pPr rtl="1"/>
          <a:r>
            <a:rPr lang="ar-DZ" sz="1800" dirty="0" smtClean="0">
              <a:latin typeface="Times New Roman" pitchFamily="18" charset="0"/>
              <a:cs typeface="Times New Roman" pitchFamily="18" charset="0"/>
            </a:rPr>
            <a:t>تحتل المرتبة 04 عالميا سنة 2018 حسب حجم إجمالي الأصول</a:t>
          </a:r>
          <a:endParaRPr lang="fr-FR" sz="1800" dirty="0">
            <a:latin typeface="Times New Roman" pitchFamily="18" charset="0"/>
            <a:cs typeface="Times New Roman" pitchFamily="18" charset="0"/>
          </a:endParaRPr>
        </a:p>
      </dgm:t>
    </dgm:pt>
    <dgm:pt modelId="{D31A5DF7-CB6C-4C0A-A6DE-2CEE54AAD1FB}" type="parTrans" cxnId="{515E3B08-CFDD-49A2-BDE6-9D50BF33E04E}">
      <dgm:prSet/>
      <dgm:spPr/>
      <dgm:t>
        <a:bodyPr/>
        <a:lstStyle/>
        <a:p>
          <a:endParaRPr lang="fr-FR"/>
        </a:p>
      </dgm:t>
    </dgm:pt>
    <dgm:pt modelId="{5EB8988B-B350-4C86-BA21-FE9C7A8D96F1}" type="sibTrans" cxnId="{515E3B08-CFDD-49A2-BDE6-9D50BF33E04E}">
      <dgm:prSet/>
      <dgm:spPr/>
      <dgm:t>
        <a:bodyPr/>
        <a:lstStyle/>
        <a:p>
          <a:endParaRPr lang="fr-FR"/>
        </a:p>
      </dgm:t>
    </dgm:pt>
    <dgm:pt modelId="{8B43C09E-447E-41FE-AB82-F114F65F135A}">
      <dgm:prSet phldrT="[Texte]" custT="1"/>
      <dgm:spPr>
        <a:noFill/>
        <a:ln>
          <a:solidFill>
            <a:schemeClr val="bg1"/>
          </a:solidFill>
        </a:ln>
      </dgm:spPr>
      <dgm:t>
        <a:bodyPr/>
        <a:lstStyle/>
        <a:p>
          <a:pPr rtl="1"/>
          <a:r>
            <a:rPr lang="ar-DZ" sz="2700" dirty="0" smtClean="0">
              <a:solidFill>
                <a:schemeClr val="bg1"/>
              </a:solidFill>
              <a:latin typeface="Andalus" pitchFamily="18" charset="-78"/>
              <a:cs typeface="Andalus" pitchFamily="18" charset="-78"/>
            </a:rPr>
            <a:t>أهدافها</a:t>
          </a:r>
          <a:endParaRPr lang="fr-FR" sz="2700" dirty="0">
            <a:solidFill>
              <a:schemeClr val="bg1"/>
            </a:solidFill>
            <a:latin typeface="Andalus" pitchFamily="18" charset="-78"/>
            <a:cs typeface="Andalus" pitchFamily="18" charset="-78"/>
          </a:endParaRPr>
        </a:p>
      </dgm:t>
    </dgm:pt>
    <dgm:pt modelId="{25A38602-805F-4F08-AC70-074B1016EB36}" type="parTrans" cxnId="{4FFDBD39-2628-4003-A327-D38F737A923B}">
      <dgm:prSet/>
      <dgm:spPr/>
      <dgm:t>
        <a:bodyPr/>
        <a:lstStyle/>
        <a:p>
          <a:endParaRPr lang="fr-FR"/>
        </a:p>
      </dgm:t>
    </dgm:pt>
    <dgm:pt modelId="{A6B01256-17BC-4E81-ADE0-CAFB948A3671}" type="sibTrans" cxnId="{4FFDBD39-2628-4003-A327-D38F737A923B}">
      <dgm:prSet/>
      <dgm:spPr/>
      <dgm:t>
        <a:bodyPr/>
        <a:lstStyle/>
        <a:p>
          <a:endParaRPr lang="fr-FR"/>
        </a:p>
      </dgm:t>
    </dgm:pt>
    <dgm:pt modelId="{C51FE675-D1FC-42F2-876D-9F6FE1C01C7A}">
      <dgm:prSet phldrT="[Texte]" custT="1"/>
      <dgm:spPr/>
      <dgm:t>
        <a:bodyPr/>
        <a:lstStyle/>
        <a:p>
          <a:pPr rtl="1"/>
          <a:r>
            <a:rPr lang="ar-DZ" sz="1800" dirty="0" smtClean="0">
              <a:latin typeface="Times New Roman" pitchFamily="18" charset="0"/>
              <a:cs typeface="Times New Roman" pitchFamily="18" charset="0"/>
            </a:rPr>
            <a:t>تحقيق معدل عائد على استثماراتها يتجاوز المعايير المركبة من خلال تصميم والحفاظ على توزيع الأصول غير المرتبطة </a:t>
          </a:r>
          <a:endParaRPr lang="fr-FR" sz="1800" dirty="0">
            <a:latin typeface="Times New Roman" pitchFamily="18" charset="0"/>
            <a:cs typeface="Times New Roman" pitchFamily="18" charset="0"/>
          </a:endParaRPr>
        </a:p>
      </dgm:t>
    </dgm:pt>
    <dgm:pt modelId="{F778846B-CF20-42E7-919E-618BEF11D298}" type="parTrans" cxnId="{B557A207-D30A-465B-92BB-50DBD25EC060}">
      <dgm:prSet/>
      <dgm:spPr/>
      <dgm:t>
        <a:bodyPr/>
        <a:lstStyle/>
        <a:p>
          <a:endParaRPr lang="fr-FR"/>
        </a:p>
      </dgm:t>
    </dgm:pt>
    <dgm:pt modelId="{6CE4649E-D8E0-4A57-B915-7E35DFE5E315}" type="sibTrans" cxnId="{B557A207-D30A-465B-92BB-50DBD25EC060}">
      <dgm:prSet/>
      <dgm:spPr/>
      <dgm:t>
        <a:bodyPr/>
        <a:lstStyle/>
        <a:p>
          <a:endParaRPr lang="fr-FR"/>
        </a:p>
      </dgm:t>
    </dgm:pt>
    <dgm:pt modelId="{77EFFC87-424D-4CAC-82C7-3A550C1FBFD4}">
      <dgm:prSet phldrT="[Texte]" custT="1"/>
      <dgm:spPr/>
      <dgm:t>
        <a:bodyPr/>
        <a:lstStyle/>
        <a:p>
          <a:pPr rtl="1"/>
          <a:r>
            <a:rPr lang="ar-DZ" sz="1800" dirty="0" smtClean="0">
              <a:latin typeface="Times New Roman" pitchFamily="18" charset="0"/>
              <a:cs typeface="Times New Roman" pitchFamily="18" charset="0"/>
            </a:rPr>
            <a:t>تسعى أن تكون مؤسسة عالمية لإدارة الاستثمارات ملتزمة بالتحسين المستمر في طريقة إدارة الأعمال</a:t>
          </a:r>
          <a:endParaRPr lang="fr-FR" sz="1800" dirty="0">
            <a:latin typeface="Times New Roman" pitchFamily="18" charset="0"/>
            <a:cs typeface="Times New Roman" pitchFamily="18" charset="0"/>
          </a:endParaRPr>
        </a:p>
      </dgm:t>
    </dgm:pt>
    <dgm:pt modelId="{4170E1E0-1065-4E29-94CA-441C0D01AF09}" type="parTrans" cxnId="{D284F370-4EA4-47E5-B776-1F82F9762A12}">
      <dgm:prSet/>
      <dgm:spPr/>
      <dgm:t>
        <a:bodyPr/>
        <a:lstStyle/>
        <a:p>
          <a:endParaRPr lang="fr-FR"/>
        </a:p>
      </dgm:t>
    </dgm:pt>
    <dgm:pt modelId="{56A938F7-369C-4B58-9D6E-F69C18B98D49}" type="sibTrans" cxnId="{D284F370-4EA4-47E5-B776-1F82F9762A12}">
      <dgm:prSet/>
      <dgm:spPr/>
      <dgm:t>
        <a:bodyPr/>
        <a:lstStyle/>
        <a:p>
          <a:endParaRPr lang="fr-FR"/>
        </a:p>
      </dgm:t>
    </dgm:pt>
    <dgm:pt modelId="{9A444054-9848-4558-AEFE-41113B89A3E3}">
      <dgm:prSet custT="1"/>
      <dgm:spPr>
        <a:noFill/>
        <a:ln>
          <a:solidFill>
            <a:schemeClr val="bg1"/>
          </a:solidFill>
        </a:ln>
      </dgm:spPr>
      <dgm:t>
        <a:bodyPr/>
        <a:lstStyle/>
        <a:p>
          <a:pPr rtl="1"/>
          <a:r>
            <a:rPr lang="ar-DZ" sz="2700" dirty="0" smtClean="0">
              <a:solidFill>
                <a:schemeClr val="bg1"/>
              </a:solidFill>
              <a:latin typeface="Andalus" pitchFamily="18" charset="-78"/>
              <a:cs typeface="Andalus" pitchFamily="18" charset="-78"/>
            </a:rPr>
            <a:t>مكوناتها</a:t>
          </a:r>
          <a:endParaRPr lang="fr-FR" sz="2700" dirty="0">
            <a:solidFill>
              <a:schemeClr val="bg1"/>
            </a:solidFill>
            <a:latin typeface="Andalus" pitchFamily="18" charset="-78"/>
            <a:cs typeface="Andalus" pitchFamily="18" charset="-78"/>
          </a:endParaRPr>
        </a:p>
      </dgm:t>
    </dgm:pt>
    <dgm:pt modelId="{4166BBEE-5DB4-4DAD-9899-EC0F613D5057}" type="parTrans" cxnId="{F4DEB38B-589B-4175-9F95-BB9F85F9A345}">
      <dgm:prSet/>
      <dgm:spPr/>
      <dgm:t>
        <a:bodyPr/>
        <a:lstStyle/>
        <a:p>
          <a:endParaRPr lang="fr-FR"/>
        </a:p>
      </dgm:t>
    </dgm:pt>
    <dgm:pt modelId="{B3C9A4BE-136A-4785-8066-B7D5E15D1AFD}" type="sibTrans" cxnId="{F4DEB38B-589B-4175-9F95-BB9F85F9A345}">
      <dgm:prSet/>
      <dgm:spPr/>
      <dgm:t>
        <a:bodyPr/>
        <a:lstStyle/>
        <a:p>
          <a:endParaRPr lang="fr-FR"/>
        </a:p>
      </dgm:t>
    </dgm:pt>
    <dgm:pt modelId="{C7D409A7-AE4D-438E-8659-344C7635388D}">
      <dgm:prSet custT="1"/>
      <dgm:spPr/>
      <dgm:t>
        <a:bodyPr/>
        <a:lstStyle/>
        <a:p>
          <a:pPr rtl="1"/>
          <a:r>
            <a:rPr lang="ar-DZ" sz="1800" dirty="0" smtClean="0">
              <a:latin typeface="Times New Roman" pitchFamily="18" charset="0"/>
              <a:cs typeface="Times New Roman" pitchFamily="18" charset="0"/>
            </a:rPr>
            <a:t>يقوم على العمل التجاري الذي يستثمر في مشاريع ذات اهداف ربحية محددة</a:t>
          </a:r>
          <a:endParaRPr lang="fr-FR" sz="1800" dirty="0">
            <a:latin typeface="Times New Roman" pitchFamily="18" charset="0"/>
            <a:cs typeface="Times New Roman" pitchFamily="18" charset="0"/>
          </a:endParaRPr>
        </a:p>
      </dgm:t>
    </dgm:pt>
    <dgm:pt modelId="{ED7F7082-D569-41E7-AD2F-257BB5DC07A8}" type="parTrans" cxnId="{AF12BB39-7733-4BBD-B580-931A5EF26714}">
      <dgm:prSet/>
      <dgm:spPr/>
      <dgm:t>
        <a:bodyPr/>
        <a:lstStyle/>
        <a:p>
          <a:endParaRPr lang="fr-FR"/>
        </a:p>
      </dgm:t>
    </dgm:pt>
    <dgm:pt modelId="{91184AD6-128C-45A6-BE9D-7A60E598412B}" type="sibTrans" cxnId="{AF12BB39-7733-4BBD-B580-931A5EF26714}">
      <dgm:prSet/>
      <dgm:spPr/>
      <dgm:t>
        <a:bodyPr/>
        <a:lstStyle/>
        <a:p>
          <a:endParaRPr lang="fr-FR"/>
        </a:p>
      </dgm:t>
    </dgm:pt>
    <dgm:pt modelId="{DBB22293-C5C2-490D-91C3-511149E5AE60}">
      <dgm:prSet custT="1"/>
      <dgm:spPr/>
      <dgm:t>
        <a:bodyPr/>
        <a:lstStyle/>
        <a:p>
          <a:pPr rtl="1"/>
          <a:r>
            <a:rPr lang="ar-DZ" sz="1800" dirty="0" smtClean="0">
              <a:latin typeface="Times New Roman" pitchFamily="18" charset="0"/>
              <a:cs typeface="Times New Roman" pitchFamily="18" charset="0"/>
            </a:rPr>
            <a:t>لدى الهيئة أفق استثماري طويل المدى يتسم بالقدرة على تحمل المخاطر وتقلبات السوق على المدى القصير</a:t>
          </a:r>
          <a:endParaRPr lang="fr-FR" sz="1800" dirty="0">
            <a:latin typeface="Times New Roman" pitchFamily="18" charset="0"/>
            <a:cs typeface="Times New Roman" pitchFamily="18" charset="0"/>
          </a:endParaRPr>
        </a:p>
      </dgm:t>
    </dgm:pt>
    <dgm:pt modelId="{EFFD04F5-B004-4270-848B-F715E2E0F83B}" type="parTrans" cxnId="{80BB72D5-7BA9-4369-8894-F689E0EBF038}">
      <dgm:prSet/>
      <dgm:spPr/>
      <dgm:t>
        <a:bodyPr/>
        <a:lstStyle/>
        <a:p>
          <a:endParaRPr lang="fr-FR"/>
        </a:p>
      </dgm:t>
    </dgm:pt>
    <dgm:pt modelId="{A1FA69CC-0194-4CA0-B069-E481D482C439}" type="sibTrans" cxnId="{80BB72D5-7BA9-4369-8894-F689E0EBF038}">
      <dgm:prSet/>
      <dgm:spPr/>
      <dgm:t>
        <a:bodyPr/>
        <a:lstStyle/>
        <a:p>
          <a:endParaRPr lang="fr-FR"/>
        </a:p>
      </dgm:t>
    </dgm:pt>
    <dgm:pt modelId="{7EA97540-B350-4C97-80AC-ADC32EBF7710}">
      <dgm:prSet custT="1"/>
      <dgm:spPr/>
      <dgm:t>
        <a:bodyPr/>
        <a:lstStyle/>
        <a:p>
          <a:pPr rtl="1"/>
          <a:r>
            <a:rPr lang="ar-DZ" sz="1800" dirty="0" smtClean="0">
              <a:latin typeface="Times New Roman" pitchFamily="18" charset="0"/>
              <a:cs typeface="Times New Roman" pitchFamily="18" charset="0"/>
            </a:rPr>
            <a:t>تهدف الهيئة إلى تنويع اقتصاد الكويت بالحد من اعتماده على عائدات النفط</a:t>
          </a:r>
          <a:endParaRPr lang="fr-FR" sz="1800" dirty="0">
            <a:latin typeface="Times New Roman" pitchFamily="18" charset="0"/>
            <a:cs typeface="Times New Roman" pitchFamily="18" charset="0"/>
          </a:endParaRPr>
        </a:p>
      </dgm:t>
    </dgm:pt>
    <dgm:pt modelId="{76105FE4-F13D-4C7B-A72A-B0CBC88431BA}" type="parTrans" cxnId="{79221D8B-3E29-4369-A298-7A4B2D13768E}">
      <dgm:prSet/>
      <dgm:spPr/>
      <dgm:t>
        <a:bodyPr/>
        <a:lstStyle/>
        <a:p>
          <a:endParaRPr lang="fr-FR"/>
        </a:p>
      </dgm:t>
    </dgm:pt>
    <dgm:pt modelId="{0EE4AE2F-1B8D-49BA-8FC8-537B7D52F262}" type="sibTrans" cxnId="{79221D8B-3E29-4369-A298-7A4B2D13768E}">
      <dgm:prSet/>
      <dgm:spPr/>
      <dgm:t>
        <a:bodyPr/>
        <a:lstStyle/>
        <a:p>
          <a:endParaRPr lang="fr-FR"/>
        </a:p>
      </dgm:t>
    </dgm:pt>
    <dgm:pt modelId="{B0FAE0BC-37BB-470D-B838-38A30AD77407}">
      <dgm:prSet custT="1"/>
      <dgm:spPr/>
      <dgm:t>
        <a:bodyPr/>
        <a:lstStyle/>
        <a:p>
          <a:pPr rtl="1"/>
          <a:r>
            <a:rPr lang="ar-DZ" sz="1800" dirty="0" smtClean="0">
              <a:latin typeface="Times New Roman" pitchFamily="18" charset="0"/>
              <a:cs typeface="Times New Roman" pitchFamily="18" charset="0"/>
            </a:rPr>
            <a:t>يحظر عليها الاقتراض لأغراض الاستثمار، ولا تستخدم منتجات المشتقات كأدوات استثمارية</a:t>
          </a:r>
          <a:endParaRPr lang="fr-FR" sz="1800" dirty="0">
            <a:latin typeface="Times New Roman" pitchFamily="18" charset="0"/>
            <a:cs typeface="Times New Roman" pitchFamily="18" charset="0"/>
          </a:endParaRPr>
        </a:p>
      </dgm:t>
    </dgm:pt>
    <dgm:pt modelId="{51925405-298A-4389-8DEE-380755E1C04C}" type="parTrans" cxnId="{5BD287E7-BFF9-47FD-9E7B-AE84A80612E8}">
      <dgm:prSet/>
      <dgm:spPr/>
      <dgm:t>
        <a:bodyPr/>
        <a:lstStyle/>
        <a:p>
          <a:endParaRPr lang="fr-FR"/>
        </a:p>
      </dgm:t>
    </dgm:pt>
    <dgm:pt modelId="{48D3E38E-DAB3-44DD-8800-60322B2AAA26}" type="sibTrans" cxnId="{5BD287E7-BFF9-47FD-9E7B-AE84A80612E8}">
      <dgm:prSet/>
      <dgm:spPr/>
      <dgm:t>
        <a:bodyPr/>
        <a:lstStyle/>
        <a:p>
          <a:endParaRPr lang="fr-FR"/>
        </a:p>
      </dgm:t>
    </dgm:pt>
    <dgm:pt modelId="{F7CE5776-CCB7-482E-B64A-F8253ECC46AD}">
      <dgm:prSet custT="1"/>
      <dgm:spPr/>
      <dgm:t>
        <a:bodyPr/>
        <a:lstStyle/>
        <a:p>
          <a:pPr rtl="1"/>
          <a:r>
            <a:rPr lang="ar-DZ" sz="1800" dirty="0" smtClean="0">
              <a:latin typeface="Times New Roman" pitchFamily="18" charset="0"/>
              <a:cs typeface="Times New Roman" pitchFamily="18" charset="0"/>
            </a:rPr>
            <a:t>تلتزم الهيئة بتميز القطاع الخاص في الكويت، مع ضمان عدم تنافسه أو استبداله في أي مجال</a:t>
          </a:r>
          <a:endParaRPr lang="fr-FR" sz="1800" dirty="0">
            <a:latin typeface="Times New Roman" pitchFamily="18" charset="0"/>
            <a:cs typeface="Times New Roman" pitchFamily="18" charset="0"/>
          </a:endParaRPr>
        </a:p>
      </dgm:t>
    </dgm:pt>
    <dgm:pt modelId="{1AF1AF20-2CEE-4EE4-A093-02825D863A6A}" type="parTrans" cxnId="{C362E35E-3A97-4235-9BD8-128A3F486DA3}">
      <dgm:prSet/>
      <dgm:spPr/>
      <dgm:t>
        <a:bodyPr/>
        <a:lstStyle/>
        <a:p>
          <a:endParaRPr lang="fr-FR"/>
        </a:p>
      </dgm:t>
    </dgm:pt>
    <dgm:pt modelId="{6E6F84DD-7727-4652-9A23-003DEE0FE72B}" type="sibTrans" cxnId="{C362E35E-3A97-4235-9BD8-128A3F486DA3}">
      <dgm:prSet/>
      <dgm:spPr/>
      <dgm:t>
        <a:bodyPr/>
        <a:lstStyle/>
        <a:p>
          <a:endParaRPr lang="fr-FR"/>
        </a:p>
      </dgm:t>
    </dgm:pt>
    <dgm:pt modelId="{6D8BB863-D7B7-457A-8322-E8EF5B18068A}">
      <dgm:prSet custT="1"/>
      <dgm:spPr/>
      <dgm:t>
        <a:bodyPr/>
        <a:lstStyle/>
        <a:p>
          <a:r>
            <a:rPr lang="ar-DZ" sz="1800" dirty="0" smtClean="0">
              <a:latin typeface="Times New Roman" pitchFamily="18" charset="0"/>
              <a:cs typeface="Times New Roman" pitchFamily="18" charset="0"/>
            </a:rPr>
            <a:t>صندوق الاحتياطي العام </a:t>
          </a:r>
          <a:endParaRPr lang="fr-FR" sz="1800" dirty="0">
            <a:latin typeface="Times New Roman" pitchFamily="18" charset="0"/>
            <a:cs typeface="Times New Roman" pitchFamily="18" charset="0"/>
          </a:endParaRPr>
        </a:p>
      </dgm:t>
    </dgm:pt>
    <dgm:pt modelId="{529BB684-6993-440E-A5B9-612BF49546FB}" type="parTrans" cxnId="{9742BC01-FF61-4317-885D-26CBD27501DE}">
      <dgm:prSet/>
      <dgm:spPr/>
      <dgm:t>
        <a:bodyPr/>
        <a:lstStyle/>
        <a:p>
          <a:endParaRPr lang="fr-FR"/>
        </a:p>
      </dgm:t>
    </dgm:pt>
    <dgm:pt modelId="{99BC4DAE-E924-4DC6-A5AB-BCE906735C39}" type="sibTrans" cxnId="{9742BC01-FF61-4317-885D-26CBD27501DE}">
      <dgm:prSet/>
      <dgm:spPr/>
      <dgm:t>
        <a:bodyPr/>
        <a:lstStyle/>
        <a:p>
          <a:endParaRPr lang="fr-FR"/>
        </a:p>
      </dgm:t>
    </dgm:pt>
    <dgm:pt modelId="{B6BD2950-16A3-4E97-8D0A-668C0B53C464}">
      <dgm:prSet custT="1"/>
      <dgm:spPr/>
      <dgm:t>
        <a:bodyPr/>
        <a:lstStyle/>
        <a:p>
          <a:r>
            <a:rPr lang="ar-DZ" sz="1800" dirty="0" smtClean="0">
              <a:latin typeface="Times New Roman" pitchFamily="18" charset="0"/>
              <a:cs typeface="Times New Roman" pitchFamily="18" charset="0"/>
            </a:rPr>
            <a:t>صندوق الأجيال القادمة</a:t>
          </a:r>
          <a:endParaRPr lang="fr-FR" sz="1800" dirty="0">
            <a:latin typeface="Times New Roman" pitchFamily="18" charset="0"/>
            <a:cs typeface="Times New Roman" pitchFamily="18" charset="0"/>
          </a:endParaRPr>
        </a:p>
      </dgm:t>
    </dgm:pt>
    <dgm:pt modelId="{B3B70506-BB67-48DB-A506-9E4C2CA0A20D}" type="parTrans" cxnId="{D286A589-5F1D-4730-814D-47211C44FD0D}">
      <dgm:prSet/>
      <dgm:spPr/>
      <dgm:t>
        <a:bodyPr/>
        <a:lstStyle/>
        <a:p>
          <a:endParaRPr lang="fr-FR"/>
        </a:p>
      </dgm:t>
    </dgm:pt>
    <dgm:pt modelId="{777D7F15-FE28-4707-B0A0-2812611EE078}" type="sibTrans" cxnId="{D286A589-5F1D-4730-814D-47211C44FD0D}">
      <dgm:prSet/>
      <dgm:spPr/>
      <dgm:t>
        <a:bodyPr/>
        <a:lstStyle/>
        <a:p>
          <a:endParaRPr lang="fr-FR"/>
        </a:p>
      </dgm:t>
    </dgm:pt>
    <dgm:pt modelId="{1849D821-E7D3-46EF-BD77-A894DFB7D998}" type="pres">
      <dgm:prSet presAssocID="{A1A1CA7D-30CD-4DF3-A4C0-6DFCD5E8F7EA}" presName="diagram" presStyleCnt="0">
        <dgm:presLayoutVars>
          <dgm:chPref val="1"/>
          <dgm:dir/>
          <dgm:animOne val="branch"/>
          <dgm:animLvl val="lvl"/>
          <dgm:resizeHandles/>
        </dgm:presLayoutVars>
      </dgm:prSet>
      <dgm:spPr/>
    </dgm:pt>
    <dgm:pt modelId="{0A089412-C157-40D5-887B-53502AB5E77F}" type="pres">
      <dgm:prSet presAssocID="{28CF8ABF-1CD1-4618-80BA-207A80D0F4C8}" presName="root" presStyleCnt="0"/>
      <dgm:spPr/>
    </dgm:pt>
    <dgm:pt modelId="{8A4D66BD-9594-4A88-A6A3-C25BD9DAEBFD}" type="pres">
      <dgm:prSet presAssocID="{28CF8ABF-1CD1-4618-80BA-207A80D0F4C8}" presName="rootComposite" presStyleCnt="0"/>
      <dgm:spPr/>
    </dgm:pt>
    <dgm:pt modelId="{4B9233F1-B4C6-47B3-A388-DD3F63A75024}" type="pres">
      <dgm:prSet presAssocID="{28CF8ABF-1CD1-4618-80BA-207A80D0F4C8}" presName="rootText" presStyleLbl="node1" presStyleIdx="0" presStyleCnt="3" custLinFactNeighborX="-41004" custLinFactNeighborY="21315"/>
      <dgm:spPr/>
    </dgm:pt>
    <dgm:pt modelId="{74E3DA30-ED11-4A30-9186-59F3F173006E}" type="pres">
      <dgm:prSet presAssocID="{28CF8ABF-1CD1-4618-80BA-207A80D0F4C8}" presName="rootConnector" presStyleLbl="node1" presStyleIdx="0" presStyleCnt="3"/>
      <dgm:spPr/>
    </dgm:pt>
    <dgm:pt modelId="{D41196C1-35B5-4BBC-A68A-9840C06331C9}" type="pres">
      <dgm:prSet presAssocID="{28CF8ABF-1CD1-4618-80BA-207A80D0F4C8}" presName="childShape" presStyleCnt="0"/>
      <dgm:spPr/>
    </dgm:pt>
    <dgm:pt modelId="{5AF8DFF8-946E-4C8F-AFE7-7163AB23720B}" type="pres">
      <dgm:prSet presAssocID="{7AD62DD5-CB46-4E3A-AD4E-BF530130F040}" presName="Name13" presStyleLbl="parChTrans1D2" presStyleIdx="0" presStyleCnt="11"/>
      <dgm:spPr/>
    </dgm:pt>
    <dgm:pt modelId="{1CEA17CF-4E99-41BE-B687-C271E9F5BFB2}" type="pres">
      <dgm:prSet presAssocID="{9AF9DA52-8350-4A99-8864-95005390B3A1}" presName="childText" presStyleLbl="bgAcc1" presStyleIdx="0" presStyleCnt="11" custScaleX="265032" custScaleY="78363" custLinFactNeighborX="-17066" custLinFactNeighborY="6714">
        <dgm:presLayoutVars>
          <dgm:bulletEnabled val="1"/>
        </dgm:presLayoutVars>
      </dgm:prSet>
      <dgm:spPr/>
      <dgm:t>
        <a:bodyPr/>
        <a:lstStyle/>
        <a:p>
          <a:endParaRPr lang="fr-FR"/>
        </a:p>
      </dgm:t>
    </dgm:pt>
    <dgm:pt modelId="{71EF9051-ED6D-4F69-8DB7-0C21C274E9DF}" type="pres">
      <dgm:prSet presAssocID="{D31A5DF7-CB6C-4C0A-A6DE-2CEE54AAD1FB}" presName="Name13" presStyleLbl="parChTrans1D2" presStyleIdx="1" presStyleCnt="11"/>
      <dgm:spPr/>
    </dgm:pt>
    <dgm:pt modelId="{8CB794CC-C99B-4249-9118-D86303667FE5}" type="pres">
      <dgm:prSet presAssocID="{9E828AD3-9580-452E-BAA8-147EDD63A11A}" presName="childText" presStyleLbl="bgAcc1" presStyleIdx="1" presStyleCnt="11" custScaleX="265032" custScaleY="78363" custLinFactNeighborX="-17066" custLinFactNeighborY="-916">
        <dgm:presLayoutVars>
          <dgm:bulletEnabled val="1"/>
        </dgm:presLayoutVars>
      </dgm:prSet>
      <dgm:spPr/>
      <dgm:t>
        <a:bodyPr/>
        <a:lstStyle/>
        <a:p>
          <a:endParaRPr lang="fr-FR"/>
        </a:p>
      </dgm:t>
    </dgm:pt>
    <dgm:pt modelId="{C928F57F-C69D-427A-B360-8781AFC58E6F}" type="pres">
      <dgm:prSet presAssocID="{ED7F7082-D569-41E7-AD2F-257BB5DC07A8}" presName="Name13" presStyleLbl="parChTrans1D2" presStyleIdx="2" presStyleCnt="11"/>
      <dgm:spPr/>
    </dgm:pt>
    <dgm:pt modelId="{57543E28-CB36-4F8D-9AC6-9E49405B86D1}" type="pres">
      <dgm:prSet presAssocID="{C7D409A7-AE4D-438E-8659-344C7635388D}" presName="childText" presStyleLbl="bgAcc1" presStyleIdx="2" presStyleCnt="11" custScaleX="265032" custScaleY="78363" custLinFactNeighborX="-17066" custLinFactNeighborY="-6535">
        <dgm:presLayoutVars>
          <dgm:bulletEnabled val="1"/>
        </dgm:presLayoutVars>
      </dgm:prSet>
      <dgm:spPr/>
      <dgm:t>
        <a:bodyPr/>
        <a:lstStyle/>
        <a:p>
          <a:endParaRPr lang="fr-FR"/>
        </a:p>
      </dgm:t>
    </dgm:pt>
    <dgm:pt modelId="{3406E23C-C9FD-4411-9029-FE8DF4CF05AE}" type="pres">
      <dgm:prSet presAssocID="{EFFD04F5-B004-4270-848B-F715E2E0F83B}" presName="Name13" presStyleLbl="parChTrans1D2" presStyleIdx="3" presStyleCnt="11"/>
      <dgm:spPr/>
    </dgm:pt>
    <dgm:pt modelId="{EC163ABF-3BD9-4D5B-B6F7-6CC176AC37CE}" type="pres">
      <dgm:prSet presAssocID="{DBB22293-C5C2-490D-91C3-511149E5AE60}" presName="childText" presStyleLbl="bgAcc1" presStyleIdx="3" presStyleCnt="11" custScaleX="265032" custScaleY="110894" custLinFactNeighborX="-20830" custLinFactNeighborY="-12154">
        <dgm:presLayoutVars>
          <dgm:bulletEnabled val="1"/>
        </dgm:presLayoutVars>
      </dgm:prSet>
      <dgm:spPr/>
      <dgm:t>
        <a:bodyPr/>
        <a:lstStyle/>
        <a:p>
          <a:endParaRPr lang="fr-FR"/>
        </a:p>
      </dgm:t>
    </dgm:pt>
    <dgm:pt modelId="{70FD1D15-D608-413D-9E16-1C0BB5118B13}" type="pres">
      <dgm:prSet presAssocID="{76105FE4-F13D-4C7B-A72A-B0CBC88431BA}" presName="Name13" presStyleLbl="parChTrans1D2" presStyleIdx="4" presStyleCnt="11"/>
      <dgm:spPr/>
    </dgm:pt>
    <dgm:pt modelId="{51DB03ED-5414-430E-B173-947C573FB9EE}" type="pres">
      <dgm:prSet presAssocID="{7EA97540-B350-4C97-80AC-ADC32EBF7710}" presName="childText" presStyleLbl="bgAcc1" presStyleIdx="4" presStyleCnt="11" custScaleX="265032" custScaleY="78363" custLinFactNeighborX="-20830" custLinFactNeighborY="-17722">
        <dgm:presLayoutVars>
          <dgm:bulletEnabled val="1"/>
        </dgm:presLayoutVars>
      </dgm:prSet>
      <dgm:spPr/>
      <dgm:t>
        <a:bodyPr/>
        <a:lstStyle/>
        <a:p>
          <a:endParaRPr lang="fr-FR"/>
        </a:p>
      </dgm:t>
    </dgm:pt>
    <dgm:pt modelId="{7AB63311-2370-4734-9D77-C6A2AB08D1FE}" type="pres">
      <dgm:prSet presAssocID="{51925405-298A-4389-8DEE-380755E1C04C}" presName="Name13" presStyleLbl="parChTrans1D2" presStyleIdx="5" presStyleCnt="11"/>
      <dgm:spPr/>
    </dgm:pt>
    <dgm:pt modelId="{20040709-B931-4708-8076-460BD619B141}" type="pres">
      <dgm:prSet presAssocID="{B0FAE0BC-37BB-470D-B838-38A30AD77407}" presName="childText" presStyleLbl="bgAcc1" presStyleIdx="5" presStyleCnt="11" custScaleX="265032" custScaleY="123952" custLinFactNeighborX="-20830" custLinFactNeighborY="-23341">
        <dgm:presLayoutVars>
          <dgm:bulletEnabled val="1"/>
        </dgm:presLayoutVars>
      </dgm:prSet>
      <dgm:spPr/>
      <dgm:t>
        <a:bodyPr/>
        <a:lstStyle/>
        <a:p>
          <a:endParaRPr lang="fr-FR"/>
        </a:p>
      </dgm:t>
    </dgm:pt>
    <dgm:pt modelId="{6C6D3E14-AE0F-49B3-9A87-B47A3C2D59F4}" type="pres">
      <dgm:prSet presAssocID="{8B43C09E-447E-41FE-AB82-F114F65F135A}" presName="root" presStyleCnt="0"/>
      <dgm:spPr/>
    </dgm:pt>
    <dgm:pt modelId="{74471517-D6B9-44E3-9440-42CA86D9E029}" type="pres">
      <dgm:prSet presAssocID="{8B43C09E-447E-41FE-AB82-F114F65F135A}" presName="rootComposite" presStyleCnt="0"/>
      <dgm:spPr/>
    </dgm:pt>
    <dgm:pt modelId="{C66ABFE9-18ED-4A06-852B-3B586A1EC711}" type="pres">
      <dgm:prSet presAssocID="{8B43C09E-447E-41FE-AB82-F114F65F135A}" presName="rootText" presStyleLbl="node1" presStyleIdx="1" presStyleCnt="3" custLinFactX="78909" custLinFactNeighborX="100000" custLinFactNeighborY="28833"/>
      <dgm:spPr/>
      <dgm:t>
        <a:bodyPr/>
        <a:lstStyle/>
        <a:p>
          <a:endParaRPr lang="fr-FR"/>
        </a:p>
      </dgm:t>
    </dgm:pt>
    <dgm:pt modelId="{6324E428-6F31-428C-B4E2-CE5ED3D514FF}" type="pres">
      <dgm:prSet presAssocID="{8B43C09E-447E-41FE-AB82-F114F65F135A}" presName="rootConnector" presStyleLbl="node1" presStyleIdx="1" presStyleCnt="3"/>
      <dgm:spPr/>
    </dgm:pt>
    <dgm:pt modelId="{616DBED3-C955-4E1D-B4AB-0721957C8C6A}" type="pres">
      <dgm:prSet presAssocID="{8B43C09E-447E-41FE-AB82-F114F65F135A}" presName="childShape" presStyleCnt="0"/>
      <dgm:spPr/>
    </dgm:pt>
    <dgm:pt modelId="{F1A32F4E-6816-47AF-B803-1C9D40F56D9C}" type="pres">
      <dgm:prSet presAssocID="{F778846B-CF20-42E7-919E-618BEF11D298}" presName="Name13" presStyleLbl="parChTrans1D2" presStyleIdx="6" presStyleCnt="11"/>
      <dgm:spPr/>
    </dgm:pt>
    <dgm:pt modelId="{4EE07E1F-E635-419D-B765-88256AD5A9B2}" type="pres">
      <dgm:prSet presAssocID="{C51FE675-D1FC-42F2-876D-9F6FE1C01C7A}" presName="childText" presStyleLbl="bgAcc1" presStyleIdx="6" presStyleCnt="11" custScaleX="231498" custScaleY="203106" custLinFactX="100000" custLinFactNeighborX="193700" custLinFactNeighborY="49872">
        <dgm:presLayoutVars>
          <dgm:bulletEnabled val="1"/>
        </dgm:presLayoutVars>
      </dgm:prSet>
      <dgm:spPr/>
      <dgm:t>
        <a:bodyPr/>
        <a:lstStyle/>
        <a:p>
          <a:endParaRPr lang="fr-FR"/>
        </a:p>
      </dgm:t>
    </dgm:pt>
    <dgm:pt modelId="{3C579765-411D-47D1-82B8-4F2064D89D42}" type="pres">
      <dgm:prSet presAssocID="{4170E1E0-1065-4E29-94CA-441C0D01AF09}" presName="Name13" presStyleLbl="parChTrans1D2" presStyleIdx="7" presStyleCnt="11"/>
      <dgm:spPr/>
    </dgm:pt>
    <dgm:pt modelId="{6048A1FF-7EA3-4277-A038-4D344CE3AF0B}" type="pres">
      <dgm:prSet presAssocID="{77EFFC87-424D-4CAC-82C7-3A550C1FBFD4}" presName="childText" presStyleLbl="bgAcc1" presStyleIdx="7" presStyleCnt="11" custScaleX="231498" custScaleY="157241" custLinFactX="100000" custLinFactNeighborX="147652" custLinFactNeighborY="55275">
        <dgm:presLayoutVars>
          <dgm:bulletEnabled val="1"/>
        </dgm:presLayoutVars>
      </dgm:prSet>
      <dgm:spPr/>
      <dgm:t>
        <a:bodyPr/>
        <a:lstStyle/>
        <a:p>
          <a:endParaRPr lang="fr-FR"/>
        </a:p>
      </dgm:t>
    </dgm:pt>
    <dgm:pt modelId="{38931889-5A2A-4D57-80E7-84F89E4E9731}" type="pres">
      <dgm:prSet presAssocID="{1AF1AF20-2CEE-4EE4-A093-02825D863A6A}" presName="Name13" presStyleLbl="parChTrans1D2" presStyleIdx="8" presStyleCnt="11"/>
      <dgm:spPr/>
    </dgm:pt>
    <dgm:pt modelId="{556FB8D2-94BE-43E3-A285-9E9A81E69E79}" type="pres">
      <dgm:prSet presAssocID="{F7CE5776-CCB7-482E-B64A-F8253ECC46AD}" presName="childText" presStyleLbl="bgAcc1" presStyleIdx="8" presStyleCnt="11" custScaleX="231498" custScaleY="160038" custLinFactX="100000" custLinFactNeighborX="147652" custLinFactNeighborY="66568">
        <dgm:presLayoutVars>
          <dgm:bulletEnabled val="1"/>
        </dgm:presLayoutVars>
      </dgm:prSet>
      <dgm:spPr/>
      <dgm:t>
        <a:bodyPr/>
        <a:lstStyle/>
        <a:p>
          <a:endParaRPr lang="fr-FR"/>
        </a:p>
      </dgm:t>
    </dgm:pt>
    <dgm:pt modelId="{FB811CFC-CB0F-475E-B9DC-89D43A06E8E7}" type="pres">
      <dgm:prSet presAssocID="{9A444054-9848-4558-AEFE-41113B89A3E3}" presName="root" presStyleCnt="0"/>
      <dgm:spPr/>
    </dgm:pt>
    <dgm:pt modelId="{11FDA5E7-08B3-403C-8882-21585C7F0A49}" type="pres">
      <dgm:prSet presAssocID="{9A444054-9848-4558-AEFE-41113B89A3E3}" presName="rootComposite" presStyleCnt="0"/>
      <dgm:spPr/>
    </dgm:pt>
    <dgm:pt modelId="{DAD34E6A-43E8-4C51-814C-696DA0E515B0}" type="pres">
      <dgm:prSet presAssocID="{9A444054-9848-4558-AEFE-41113B89A3E3}" presName="rootText" presStyleLbl="node1" presStyleIdx="2" presStyleCnt="3" custLinFactX="-100000" custLinFactNeighborX="-107347" custLinFactNeighborY="24303"/>
      <dgm:spPr/>
    </dgm:pt>
    <dgm:pt modelId="{A64A629E-0C1B-4D24-A392-6B8C49112566}" type="pres">
      <dgm:prSet presAssocID="{9A444054-9848-4558-AEFE-41113B89A3E3}" presName="rootConnector" presStyleLbl="node1" presStyleIdx="2" presStyleCnt="3"/>
      <dgm:spPr/>
    </dgm:pt>
    <dgm:pt modelId="{A145A264-597A-4675-8AAE-6BE0B317975E}" type="pres">
      <dgm:prSet presAssocID="{9A444054-9848-4558-AEFE-41113B89A3E3}" presName="childShape" presStyleCnt="0"/>
      <dgm:spPr/>
    </dgm:pt>
    <dgm:pt modelId="{4B779D0B-FC12-4B09-908C-F7F279C39664}" type="pres">
      <dgm:prSet presAssocID="{529BB684-6993-440E-A5B9-612BF49546FB}" presName="Name13" presStyleLbl="parChTrans1D2" presStyleIdx="9" presStyleCnt="11"/>
      <dgm:spPr/>
    </dgm:pt>
    <dgm:pt modelId="{EB46BE14-64D5-49F2-B670-98B4CFE6DD76}" type="pres">
      <dgm:prSet presAssocID="{6D8BB863-D7B7-457A-8322-E8EF5B18068A}" presName="childText" presStyleLbl="bgAcc1" presStyleIdx="9" presStyleCnt="11" custScaleX="163500" custLinFactX="-100000" custLinFactNeighborX="-159185" custLinFactNeighborY="36878">
        <dgm:presLayoutVars>
          <dgm:bulletEnabled val="1"/>
        </dgm:presLayoutVars>
      </dgm:prSet>
      <dgm:spPr/>
    </dgm:pt>
    <dgm:pt modelId="{C8B3EE73-68F8-40C5-A559-5AD36D49641D}" type="pres">
      <dgm:prSet presAssocID="{B3B70506-BB67-48DB-A506-9E4C2CA0A20D}" presName="Name13" presStyleLbl="parChTrans1D2" presStyleIdx="10" presStyleCnt="11"/>
      <dgm:spPr/>
    </dgm:pt>
    <dgm:pt modelId="{1B10A97B-DECC-4EB9-9A8F-6075DFA57843}" type="pres">
      <dgm:prSet presAssocID="{B6BD2950-16A3-4E97-8D0A-668C0B53C464}" presName="childText" presStyleLbl="bgAcc1" presStyleIdx="10" presStyleCnt="11" custScaleX="163500" custLinFactX="-100000" custLinFactNeighborX="-159185" custLinFactNeighborY="36878">
        <dgm:presLayoutVars>
          <dgm:bulletEnabled val="1"/>
        </dgm:presLayoutVars>
      </dgm:prSet>
      <dgm:spPr/>
    </dgm:pt>
  </dgm:ptLst>
  <dgm:cxnLst>
    <dgm:cxn modelId="{F4DEB38B-589B-4175-9F95-BB9F85F9A345}" srcId="{A1A1CA7D-30CD-4DF3-A4C0-6DFCD5E8F7EA}" destId="{9A444054-9848-4558-AEFE-41113B89A3E3}" srcOrd="2" destOrd="0" parTransId="{4166BBEE-5DB4-4DAD-9899-EC0F613D5057}" sibTransId="{B3C9A4BE-136A-4785-8066-B7D5E15D1AFD}"/>
    <dgm:cxn modelId="{F893A440-F98E-48CB-AA12-2DF7E2B636B7}" type="presOf" srcId="{76105FE4-F13D-4C7B-A72A-B0CBC88431BA}" destId="{70FD1D15-D608-413D-9E16-1C0BB5118B13}" srcOrd="0" destOrd="0" presId="urn:microsoft.com/office/officeart/2005/8/layout/hierarchy3"/>
    <dgm:cxn modelId="{78548929-EEE9-4091-94B1-3FCD9D6E25CE}" type="presOf" srcId="{6D8BB863-D7B7-457A-8322-E8EF5B18068A}" destId="{EB46BE14-64D5-49F2-B670-98B4CFE6DD76}" srcOrd="0" destOrd="0" presId="urn:microsoft.com/office/officeart/2005/8/layout/hierarchy3"/>
    <dgm:cxn modelId="{C362E35E-3A97-4235-9BD8-128A3F486DA3}" srcId="{8B43C09E-447E-41FE-AB82-F114F65F135A}" destId="{F7CE5776-CCB7-482E-B64A-F8253ECC46AD}" srcOrd="2" destOrd="0" parTransId="{1AF1AF20-2CEE-4EE4-A093-02825D863A6A}" sibTransId="{6E6F84DD-7727-4652-9A23-003DEE0FE72B}"/>
    <dgm:cxn modelId="{9742BC01-FF61-4317-885D-26CBD27501DE}" srcId="{9A444054-9848-4558-AEFE-41113B89A3E3}" destId="{6D8BB863-D7B7-457A-8322-E8EF5B18068A}" srcOrd="0" destOrd="0" parTransId="{529BB684-6993-440E-A5B9-612BF49546FB}" sibTransId="{99BC4DAE-E924-4DC6-A5AB-BCE906735C39}"/>
    <dgm:cxn modelId="{C978A8A3-FCD4-409C-B422-BFCF03E41953}" type="presOf" srcId="{DBB22293-C5C2-490D-91C3-511149E5AE60}" destId="{EC163ABF-3BD9-4D5B-B6F7-6CC176AC37CE}" srcOrd="0" destOrd="0" presId="urn:microsoft.com/office/officeart/2005/8/layout/hierarchy3"/>
    <dgm:cxn modelId="{9E40994E-52F2-4722-9A5D-50B89D280D02}" type="presOf" srcId="{C51FE675-D1FC-42F2-876D-9F6FE1C01C7A}" destId="{4EE07E1F-E635-419D-B765-88256AD5A9B2}" srcOrd="0" destOrd="0" presId="urn:microsoft.com/office/officeart/2005/8/layout/hierarchy3"/>
    <dgm:cxn modelId="{E7EC9598-DABD-4940-B9A8-4115C9E4E078}" type="presOf" srcId="{9A444054-9848-4558-AEFE-41113B89A3E3}" destId="{A64A629E-0C1B-4D24-A392-6B8C49112566}" srcOrd="1" destOrd="0" presId="urn:microsoft.com/office/officeart/2005/8/layout/hierarchy3"/>
    <dgm:cxn modelId="{D1AD15D6-2D1F-4314-8A72-33D40FBF6139}" type="presOf" srcId="{9E828AD3-9580-452E-BAA8-147EDD63A11A}" destId="{8CB794CC-C99B-4249-9118-D86303667FE5}" srcOrd="0" destOrd="0" presId="urn:microsoft.com/office/officeart/2005/8/layout/hierarchy3"/>
    <dgm:cxn modelId="{4FFDBD39-2628-4003-A327-D38F737A923B}" srcId="{A1A1CA7D-30CD-4DF3-A4C0-6DFCD5E8F7EA}" destId="{8B43C09E-447E-41FE-AB82-F114F65F135A}" srcOrd="1" destOrd="0" parTransId="{25A38602-805F-4F08-AC70-074B1016EB36}" sibTransId="{A6B01256-17BC-4E81-ADE0-CAFB948A3671}"/>
    <dgm:cxn modelId="{6CBEB9D7-41DB-47FC-9AF2-A71EF4621820}" type="presOf" srcId="{D31A5DF7-CB6C-4C0A-A6DE-2CEE54AAD1FB}" destId="{71EF9051-ED6D-4F69-8DB7-0C21C274E9DF}" srcOrd="0" destOrd="0" presId="urn:microsoft.com/office/officeart/2005/8/layout/hierarchy3"/>
    <dgm:cxn modelId="{20FD54D2-0A76-4D17-B49D-2A39B2243EF9}" type="presOf" srcId="{51925405-298A-4389-8DEE-380755E1C04C}" destId="{7AB63311-2370-4734-9D77-C6A2AB08D1FE}" srcOrd="0" destOrd="0" presId="urn:microsoft.com/office/officeart/2005/8/layout/hierarchy3"/>
    <dgm:cxn modelId="{BF5EABC7-7DF7-49E6-8D2F-C24D0785CEEE}" type="presOf" srcId="{28CF8ABF-1CD1-4618-80BA-207A80D0F4C8}" destId="{74E3DA30-ED11-4A30-9186-59F3F173006E}" srcOrd="1" destOrd="0" presId="urn:microsoft.com/office/officeart/2005/8/layout/hierarchy3"/>
    <dgm:cxn modelId="{BEBA33E1-18D7-4417-A868-3E43215D4A26}" type="presOf" srcId="{8B43C09E-447E-41FE-AB82-F114F65F135A}" destId="{C66ABFE9-18ED-4A06-852B-3B586A1EC711}" srcOrd="0" destOrd="0" presId="urn:microsoft.com/office/officeart/2005/8/layout/hierarchy3"/>
    <dgm:cxn modelId="{753FDEE4-531C-4AF5-8523-CD6724FFD1A1}" type="presOf" srcId="{77EFFC87-424D-4CAC-82C7-3A550C1FBFD4}" destId="{6048A1FF-7EA3-4277-A038-4D344CE3AF0B}" srcOrd="0" destOrd="0" presId="urn:microsoft.com/office/officeart/2005/8/layout/hierarchy3"/>
    <dgm:cxn modelId="{B47E16B4-5276-43C2-A984-5CD65D34AE84}" type="presOf" srcId="{4170E1E0-1065-4E29-94CA-441C0D01AF09}" destId="{3C579765-411D-47D1-82B8-4F2064D89D42}" srcOrd="0" destOrd="0" presId="urn:microsoft.com/office/officeart/2005/8/layout/hierarchy3"/>
    <dgm:cxn modelId="{515E3B08-CFDD-49A2-BDE6-9D50BF33E04E}" srcId="{28CF8ABF-1CD1-4618-80BA-207A80D0F4C8}" destId="{9E828AD3-9580-452E-BAA8-147EDD63A11A}" srcOrd="1" destOrd="0" parTransId="{D31A5DF7-CB6C-4C0A-A6DE-2CEE54AAD1FB}" sibTransId="{5EB8988B-B350-4C86-BA21-FE9C7A8D96F1}"/>
    <dgm:cxn modelId="{B48EC156-72ED-4143-9671-94F9996EBF7C}" type="presOf" srcId="{9AF9DA52-8350-4A99-8864-95005390B3A1}" destId="{1CEA17CF-4E99-41BE-B687-C271E9F5BFB2}" srcOrd="0" destOrd="0" presId="urn:microsoft.com/office/officeart/2005/8/layout/hierarchy3"/>
    <dgm:cxn modelId="{2F90DDD1-BC8C-4C3C-9FC2-E7ECF19A64B0}" type="presOf" srcId="{B0FAE0BC-37BB-470D-B838-38A30AD77407}" destId="{20040709-B931-4708-8076-460BD619B141}" srcOrd="0" destOrd="0" presId="urn:microsoft.com/office/officeart/2005/8/layout/hierarchy3"/>
    <dgm:cxn modelId="{D98B328B-CB59-476F-B7BB-BA819C8C4EB6}" type="presOf" srcId="{1AF1AF20-2CEE-4EE4-A093-02825D863A6A}" destId="{38931889-5A2A-4D57-80E7-84F89E4E9731}" srcOrd="0" destOrd="0" presId="urn:microsoft.com/office/officeart/2005/8/layout/hierarchy3"/>
    <dgm:cxn modelId="{B557A207-D30A-465B-92BB-50DBD25EC060}" srcId="{8B43C09E-447E-41FE-AB82-F114F65F135A}" destId="{C51FE675-D1FC-42F2-876D-9F6FE1C01C7A}" srcOrd="0" destOrd="0" parTransId="{F778846B-CF20-42E7-919E-618BEF11D298}" sibTransId="{6CE4649E-D8E0-4A57-B915-7E35DFE5E315}"/>
    <dgm:cxn modelId="{D286A589-5F1D-4730-814D-47211C44FD0D}" srcId="{9A444054-9848-4558-AEFE-41113B89A3E3}" destId="{B6BD2950-16A3-4E97-8D0A-668C0B53C464}" srcOrd="1" destOrd="0" parTransId="{B3B70506-BB67-48DB-A506-9E4C2CA0A20D}" sibTransId="{777D7F15-FE28-4707-B0A0-2812611EE078}"/>
    <dgm:cxn modelId="{8C556849-E01F-49BD-ACEE-C6F5776E0BE5}" type="presOf" srcId="{529BB684-6993-440E-A5B9-612BF49546FB}" destId="{4B779D0B-FC12-4B09-908C-F7F279C39664}" srcOrd="0" destOrd="0" presId="urn:microsoft.com/office/officeart/2005/8/layout/hierarchy3"/>
    <dgm:cxn modelId="{4F97E213-F66E-451F-8B30-E7EE27ECD41A}" type="presOf" srcId="{B6BD2950-16A3-4E97-8D0A-668C0B53C464}" destId="{1B10A97B-DECC-4EB9-9A8F-6075DFA57843}" srcOrd="0" destOrd="0" presId="urn:microsoft.com/office/officeart/2005/8/layout/hierarchy3"/>
    <dgm:cxn modelId="{79221D8B-3E29-4369-A298-7A4B2D13768E}" srcId="{28CF8ABF-1CD1-4618-80BA-207A80D0F4C8}" destId="{7EA97540-B350-4C97-80AC-ADC32EBF7710}" srcOrd="4" destOrd="0" parTransId="{76105FE4-F13D-4C7B-A72A-B0CBC88431BA}" sibTransId="{0EE4AE2F-1B8D-49BA-8FC8-537B7D52F262}"/>
    <dgm:cxn modelId="{4B17A420-5733-4326-8D7B-AB2139AD657E}" type="presOf" srcId="{9A444054-9848-4558-AEFE-41113B89A3E3}" destId="{DAD34E6A-43E8-4C51-814C-696DA0E515B0}" srcOrd="0" destOrd="0" presId="urn:microsoft.com/office/officeart/2005/8/layout/hierarchy3"/>
    <dgm:cxn modelId="{623A4F01-4C8A-4991-B9BD-6C1263E15D27}" type="presOf" srcId="{7AD62DD5-CB46-4E3A-AD4E-BF530130F040}" destId="{5AF8DFF8-946E-4C8F-AFE7-7163AB23720B}" srcOrd="0" destOrd="0" presId="urn:microsoft.com/office/officeart/2005/8/layout/hierarchy3"/>
    <dgm:cxn modelId="{13828063-FF99-4A57-A9A3-A69AA92384A8}" type="presOf" srcId="{ED7F7082-D569-41E7-AD2F-257BB5DC07A8}" destId="{C928F57F-C69D-427A-B360-8781AFC58E6F}" srcOrd="0" destOrd="0" presId="urn:microsoft.com/office/officeart/2005/8/layout/hierarchy3"/>
    <dgm:cxn modelId="{CF9A7266-00F0-47AF-9840-E506643DEC90}" type="presOf" srcId="{F7CE5776-CCB7-482E-B64A-F8253ECC46AD}" destId="{556FB8D2-94BE-43E3-A285-9E9A81E69E79}" srcOrd="0" destOrd="0" presId="urn:microsoft.com/office/officeart/2005/8/layout/hierarchy3"/>
    <dgm:cxn modelId="{71DEF487-D569-430B-9EF5-ABDB47D5E0B6}" srcId="{28CF8ABF-1CD1-4618-80BA-207A80D0F4C8}" destId="{9AF9DA52-8350-4A99-8864-95005390B3A1}" srcOrd="0" destOrd="0" parTransId="{7AD62DD5-CB46-4E3A-AD4E-BF530130F040}" sibTransId="{5FF9AD11-54BE-4DA9-AF2C-05C8CD7018CC}"/>
    <dgm:cxn modelId="{CB44CDDA-7755-41D0-83F5-7C9538DEC3B0}" type="presOf" srcId="{B3B70506-BB67-48DB-A506-9E4C2CA0A20D}" destId="{C8B3EE73-68F8-40C5-A559-5AD36D49641D}" srcOrd="0" destOrd="0" presId="urn:microsoft.com/office/officeart/2005/8/layout/hierarchy3"/>
    <dgm:cxn modelId="{D284F370-4EA4-47E5-B776-1F82F9762A12}" srcId="{8B43C09E-447E-41FE-AB82-F114F65F135A}" destId="{77EFFC87-424D-4CAC-82C7-3A550C1FBFD4}" srcOrd="1" destOrd="0" parTransId="{4170E1E0-1065-4E29-94CA-441C0D01AF09}" sibTransId="{56A938F7-369C-4B58-9D6E-F69C18B98D49}"/>
    <dgm:cxn modelId="{CEA86F9E-6943-49ED-A734-761ACE8A249E}" type="presOf" srcId="{F778846B-CF20-42E7-919E-618BEF11D298}" destId="{F1A32F4E-6816-47AF-B803-1C9D40F56D9C}" srcOrd="0" destOrd="0" presId="urn:microsoft.com/office/officeart/2005/8/layout/hierarchy3"/>
    <dgm:cxn modelId="{5BD287E7-BFF9-47FD-9E7B-AE84A80612E8}" srcId="{28CF8ABF-1CD1-4618-80BA-207A80D0F4C8}" destId="{B0FAE0BC-37BB-470D-B838-38A30AD77407}" srcOrd="5" destOrd="0" parTransId="{51925405-298A-4389-8DEE-380755E1C04C}" sibTransId="{48D3E38E-DAB3-44DD-8800-60322B2AAA26}"/>
    <dgm:cxn modelId="{04339850-BE17-4ED4-B064-6E6FD8DDED1C}" type="presOf" srcId="{EFFD04F5-B004-4270-848B-F715E2E0F83B}" destId="{3406E23C-C9FD-4411-9029-FE8DF4CF05AE}" srcOrd="0" destOrd="0" presId="urn:microsoft.com/office/officeart/2005/8/layout/hierarchy3"/>
    <dgm:cxn modelId="{39A1B58C-AD2B-423D-963F-0B89581A2585}" srcId="{A1A1CA7D-30CD-4DF3-A4C0-6DFCD5E8F7EA}" destId="{28CF8ABF-1CD1-4618-80BA-207A80D0F4C8}" srcOrd="0" destOrd="0" parTransId="{84B466BC-FCD0-4E75-A676-29BA257C7836}" sibTransId="{F6A3E7D3-D132-4CCB-AB39-DE4CCFD0ED8D}"/>
    <dgm:cxn modelId="{5F98B534-6857-4777-91C0-1848070CB138}" type="presOf" srcId="{C7D409A7-AE4D-438E-8659-344C7635388D}" destId="{57543E28-CB36-4F8D-9AC6-9E49405B86D1}" srcOrd="0" destOrd="0" presId="urn:microsoft.com/office/officeart/2005/8/layout/hierarchy3"/>
    <dgm:cxn modelId="{6BD8D848-B8D8-4459-9BD5-8A183AEE2B5F}" type="presOf" srcId="{A1A1CA7D-30CD-4DF3-A4C0-6DFCD5E8F7EA}" destId="{1849D821-E7D3-46EF-BD77-A894DFB7D998}" srcOrd="0" destOrd="0" presId="urn:microsoft.com/office/officeart/2005/8/layout/hierarchy3"/>
    <dgm:cxn modelId="{AF12BB39-7733-4BBD-B580-931A5EF26714}" srcId="{28CF8ABF-1CD1-4618-80BA-207A80D0F4C8}" destId="{C7D409A7-AE4D-438E-8659-344C7635388D}" srcOrd="2" destOrd="0" parTransId="{ED7F7082-D569-41E7-AD2F-257BB5DC07A8}" sibTransId="{91184AD6-128C-45A6-BE9D-7A60E598412B}"/>
    <dgm:cxn modelId="{69CBB02F-A794-4B7B-8215-FCB9B24F10D0}" type="presOf" srcId="{8B43C09E-447E-41FE-AB82-F114F65F135A}" destId="{6324E428-6F31-428C-B4E2-CE5ED3D514FF}" srcOrd="1" destOrd="0" presId="urn:microsoft.com/office/officeart/2005/8/layout/hierarchy3"/>
    <dgm:cxn modelId="{80BB72D5-7BA9-4369-8894-F689E0EBF038}" srcId="{28CF8ABF-1CD1-4618-80BA-207A80D0F4C8}" destId="{DBB22293-C5C2-490D-91C3-511149E5AE60}" srcOrd="3" destOrd="0" parTransId="{EFFD04F5-B004-4270-848B-F715E2E0F83B}" sibTransId="{A1FA69CC-0194-4CA0-B069-E481D482C439}"/>
    <dgm:cxn modelId="{FD7AE78C-CAA6-4309-8EBA-07A3DC37C093}" type="presOf" srcId="{28CF8ABF-1CD1-4618-80BA-207A80D0F4C8}" destId="{4B9233F1-B4C6-47B3-A388-DD3F63A75024}" srcOrd="0" destOrd="0" presId="urn:microsoft.com/office/officeart/2005/8/layout/hierarchy3"/>
    <dgm:cxn modelId="{D39F9F7C-81CF-4714-AE66-D0119339A9F4}" type="presOf" srcId="{7EA97540-B350-4C97-80AC-ADC32EBF7710}" destId="{51DB03ED-5414-430E-B173-947C573FB9EE}" srcOrd="0" destOrd="0" presId="urn:microsoft.com/office/officeart/2005/8/layout/hierarchy3"/>
    <dgm:cxn modelId="{A4651C8E-6C94-4199-B6A1-0411F1E319D9}" type="presParOf" srcId="{1849D821-E7D3-46EF-BD77-A894DFB7D998}" destId="{0A089412-C157-40D5-887B-53502AB5E77F}" srcOrd="0" destOrd="0" presId="urn:microsoft.com/office/officeart/2005/8/layout/hierarchy3"/>
    <dgm:cxn modelId="{578A29C1-56D2-47EF-AFFE-670DBB6F8DAB}" type="presParOf" srcId="{0A089412-C157-40D5-887B-53502AB5E77F}" destId="{8A4D66BD-9594-4A88-A6A3-C25BD9DAEBFD}" srcOrd="0" destOrd="0" presId="urn:microsoft.com/office/officeart/2005/8/layout/hierarchy3"/>
    <dgm:cxn modelId="{84A20E8F-F44A-4541-B363-07D957A39681}" type="presParOf" srcId="{8A4D66BD-9594-4A88-A6A3-C25BD9DAEBFD}" destId="{4B9233F1-B4C6-47B3-A388-DD3F63A75024}" srcOrd="0" destOrd="0" presId="urn:microsoft.com/office/officeart/2005/8/layout/hierarchy3"/>
    <dgm:cxn modelId="{67EA1A69-68FF-44A3-9EDE-19CE4F1A3294}" type="presParOf" srcId="{8A4D66BD-9594-4A88-A6A3-C25BD9DAEBFD}" destId="{74E3DA30-ED11-4A30-9186-59F3F173006E}" srcOrd="1" destOrd="0" presId="urn:microsoft.com/office/officeart/2005/8/layout/hierarchy3"/>
    <dgm:cxn modelId="{8E863AE2-C4A5-455D-877A-D0A4EC0A5267}" type="presParOf" srcId="{0A089412-C157-40D5-887B-53502AB5E77F}" destId="{D41196C1-35B5-4BBC-A68A-9840C06331C9}" srcOrd="1" destOrd="0" presId="urn:microsoft.com/office/officeart/2005/8/layout/hierarchy3"/>
    <dgm:cxn modelId="{CB00A500-97B5-4251-A6EF-BAD856363D56}" type="presParOf" srcId="{D41196C1-35B5-4BBC-A68A-9840C06331C9}" destId="{5AF8DFF8-946E-4C8F-AFE7-7163AB23720B}" srcOrd="0" destOrd="0" presId="urn:microsoft.com/office/officeart/2005/8/layout/hierarchy3"/>
    <dgm:cxn modelId="{EC7CCFEB-9D0D-4014-9F86-2CC6B45597D7}" type="presParOf" srcId="{D41196C1-35B5-4BBC-A68A-9840C06331C9}" destId="{1CEA17CF-4E99-41BE-B687-C271E9F5BFB2}" srcOrd="1" destOrd="0" presId="urn:microsoft.com/office/officeart/2005/8/layout/hierarchy3"/>
    <dgm:cxn modelId="{CAFDED96-E5CB-4025-B31D-1BABB27E3961}" type="presParOf" srcId="{D41196C1-35B5-4BBC-A68A-9840C06331C9}" destId="{71EF9051-ED6D-4F69-8DB7-0C21C274E9DF}" srcOrd="2" destOrd="0" presId="urn:microsoft.com/office/officeart/2005/8/layout/hierarchy3"/>
    <dgm:cxn modelId="{AA3A4F9D-DD00-46F4-822D-C0FED59F1A5D}" type="presParOf" srcId="{D41196C1-35B5-4BBC-A68A-9840C06331C9}" destId="{8CB794CC-C99B-4249-9118-D86303667FE5}" srcOrd="3" destOrd="0" presId="urn:microsoft.com/office/officeart/2005/8/layout/hierarchy3"/>
    <dgm:cxn modelId="{E64E58AF-00A6-407A-948B-D09D45A07E1C}" type="presParOf" srcId="{D41196C1-35B5-4BBC-A68A-9840C06331C9}" destId="{C928F57F-C69D-427A-B360-8781AFC58E6F}" srcOrd="4" destOrd="0" presId="urn:microsoft.com/office/officeart/2005/8/layout/hierarchy3"/>
    <dgm:cxn modelId="{CF9240DF-BD45-4FE6-9DB9-537896D70914}" type="presParOf" srcId="{D41196C1-35B5-4BBC-A68A-9840C06331C9}" destId="{57543E28-CB36-4F8D-9AC6-9E49405B86D1}" srcOrd="5" destOrd="0" presId="urn:microsoft.com/office/officeart/2005/8/layout/hierarchy3"/>
    <dgm:cxn modelId="{7E02F623-6126-490C-991A-60B8132FE7A5}" type="presParOf" srcId="{D41196C1-35B5-4BBC-A68A-9840C06331C9}" destId="{3406E23C-C9FD-4411-9029-FE8DF4CF05AE}" srcOrd="6" destOrd="0" presId="urn:microsoft.com/office/officeart/2005/8/layout/hierarchy3"/>
    <dgm:cxn modelId="{20C3C884-F424-4B76-A3C4-2674355F0083}" type="presParOf" srcId="{D41196C1-35B5-4BBC-A68A-9840C06331C9}" destId="{EC163ABF-3BD9-4D5B-B6F7-6CC176AC37CE}" srcOrd="7" destOrd="0" presId="urn:microsoft.com/office/officeart/2005/8/layout/hierarchy3"/>
    <dgm:cxn modelId="{CDDDB3A3-5517-48AA-BD75-05C23630C317}" type="presParOf" srcId="{D41196C1-35B5-4BBC-A68A-9840C06331C9}" destId="{70FD1D15-D608-413D-9E16-1C0BB5118B13}" srcOrd="8" destOrd="0" presId="urn:microsoft.com/office/officeart/2005/8/layout/hierarchy3"/>
    <dgm:cxn modelId="{CB377D09-DD03-41E9-8643-6FA9A2D72CF6}" type="presParOf" srcId="{D41196C1-35B5-4BBC-A68A-9840C06331C9}" destId="{51DB03ED-5414-430E-B173-947C573FB9EE}" srcOrd="9" destOrd="0" presId="urn:microsoft.com/office/officeart/2005/8/layout/hierarchy3"/>
    <dgm:cxn modelId="{D995DE15-7A50-4C14-B8DA-5C773CDE741A}" type="presParOf" srcId="{D41196C1-35B5-4BBC-A68A-9840C06331C9}" destId="{7AB63311-2370-4734-9D77-C6A2AB08D1FE}" srcOrd="10" destOrd="0" presId="urn:microsoft.com/office/officeart/2005/8/layout/hierarchy3"/>
    <dgm:cxn modelId="{F964066A-D737-4AD5-894B-E6B8DEE84AA3}" type="presParOf" srcId="{D41196C1-35B5-4BBC-A68A-9840C06331C9}" destId="{20040709-B931-4708-8076-460BD619B141}" srcOrd="11" destOrd="0" presId="urn:microsoft.com/office/officeart/2005/8/layout/hierarchy3"/>
    <dgm:cxn modelId="{92A41B3F-F31C-475A-890B-0966AC57F6DC}" type="presParOf" srcId="{1849D821-E7D3-46EF-BD77-A894DFB7D998}" destId="{6C6D3E14-AE0F-49B3-9A87-B47A3C2D59F4}" srcOrd="1" destOrd="0" presId="urn:microsoft.com/office/officeart/2005/8/layout/hierarchy3"/>
    <dgm:cxn modelId="{1184CF14-C3D1-46E0-927B-60219A57BC13}" type="presParOf" srcId="{6C6D3E14-AE0F-49B3-9A87-B47A3C2D59F4}" destId="{74471517-D6B9-44E3-9440-42CA86D9E029}" srcOrd="0" destOrd="0" presId="urn:microsoft.com/office/officeart/2005/8/layout/hierarchy3"/>
    <dgm:cxn modelId="{626C68A4-3245-4221-8836-AEC2FBB34414}" type="presParOf" srcId="{74471517-D6B9-44E3-9440-42CA86D9E029}" destId="{C66ABFE9-18ED-4A06-852B-3B586A1EC711}" srcOrd="0" destOrd="0" presId="urn:microsoft.com/office/officeart/2005/8/layout/hierarchy3"/>
    <dgm:cxn modelId="{D9F920DD-8196-46F2-9567-D78C57E5222F}" type="presParOf" srcId="{74471517-D6B9-44E3-9440-42CA86D9E029}" destId="{6324E428-6F31-428C-B4E2-CE5ED3D514FF}" srcOrd="1" destOrd="0" presId="urn:microsoft.com/office/officeart/2005/8/layout/hierarchy3"/>
    <dgm:cxn modelId="{54156224-A211-4694-A4C2-0FDAEA692567}" type="presParOf" srcId="{6C6D3E14-AE0F-49B3-9A87-B47A3C2D59F4}" destId="{616DBED3-C955-4E1D-B4AB-0721957C8C6A}" srcOrd="1" destOrd="0" presId="urn:microsoft.com/office/officeart/2005/8/layout/hierarchy3"/>
    <dgm:cxn modelId="{4ED38ED3-7EA8-4AED-B482-21CA132C4993}" type="presParOf" srcId="{616DBED3-C955-4E1D-B4AB-0721957C8C6A}" destId="{F1A32F4E-6816-47AF-B803-1C9D40F56D9C}" srcOrd="0" destOrd="0" presId="urn:microsoft.com/office/officeart/2005/8/layout/hierarchy3"/>
    <dgm:cxn modelId="{AC81B494-DB14-47C9-AFA6-9761D4BCB7B6}" type="presParOf" srcId="{616DBED3-C955-4E1D-B4AB-0721957C8C6A}" destId="{4EE07E1F-E635-419D-B765-88256AD5A9B2}" srcOrd="1" destOrd="0" presId="urn:microsoft.com/office/officeart/2005/8/layout/hierarchy3"/>
    <dgm:cxn modelId="{E1563C6D-B3EF-4EAF-B907-C2394DC26B0D}" type="presParOf" srcId="{616DBED3-C955-4E1D-B4AB-0721957C8C6A}" destId="{3C579765-411D-47D1-82B8-4F2064D89D42}" srcOrd="2" destOrd="0" presId="urn:microsoft.com/office/officeart/2005/8/layout/hierarchy3"/>
    <dgm:cxn modelId="{94FEADD0-6781-422D-85E2-E36FCEC8AB52}" type="presParOf" srcId="{616DBED3-C955-4E1D-B4AB-0721957C8C6A}" destId="{6048A1FF-7EA3-4277-A038-4D344CE3AF0B}" srcOrd="3" destOrd="0" presId="urn:microsoft.com/office/officeart/2005/8/layout/hierarchy3"/>
    <dgm:cxn modelId="{6DA11ED2-3F12-44F7-86E1-14BE27B3583A}" type="presParOf" srcId="{616DBED3-C955-4E1D-B4AB-0721957C8C6A}" destId="{38931889-5A2A-4D57-80E7-84F89E4E9731}" srcOrd="4" destOrd="0" presId="urn:microsoft.com/office/officeart/2005/8/layout/hierarchy3"/>
    <dgm:cxn modelId="{FADA8F35-DBA9-47B4-9F1E-DC43B4CBB518}" type="presParOf" srcId="{616DBED3-C955-4E1D-B4AB-0721957C8C6A}" destId="{556FB8D2-94BE-43E3-A285-9E9A81E69E79}" srcOrd="5" destOrd="0" presId="urn:microsoft.com/office/officeart/2005/8/layout/hierarchy3"/>
    <dgm:cxn modelId="{C95489A9-E6D9-42A6-8A4A-4E0778CC20AF}" type="presParOf" srcId="{1849D821-E7D3-46EF-BD77-A894DFB7D998}" destId="{FB811CFC-CB0F-475E-B9DC-89D43A06E8E7}" srcOrd="2" destOrd="0" presId="urn:microsoft.com/office/officeart/2005/8/layout/hierarchy3"/>
    <dgm:cxn modelId="{1E9219E7-9736-47C5-AC4D-1D4886B12167}" type="presParOf" srcId="{FB811CFC-CB0F-475E-B9DC-89D43A06E8E7}" destId="{11FDA5E7-08B3-403C-8882-21585C7F0A49}" srcOrd="0" destOrd="0" presId="urn:microsoft.com/office/officeart/2005/8/layout/hierarchy3"/>
    <dgm:cxn modelId="{E81545E1-A5F5-45B1-B381-71A2F9D61F89}" type="presParOf" srcId="{11FDA5E7-08B3-403C-8882-21585C7F0A49}" destId="{DAD34E6A-43E8-4C51-814C-696DA0E515B0}" srcOrd="0" destOrd="0" presId="urn:microsoft.com/office/officeart/2005/8/layout/hierarchy3"/>
    <dgm:cxn modelId="{4E64E3C7-297F-46D8-85AE-7547DC4332F9}" type="presParOf" srcId="{11FDA5E7-08B3-403C-8882-21585C7F0A49}" destId="{A64A629E-0C1B-4D24-A392-6B8C49112566}" srcOrd="1" destOrd="0" presId="urn:microsoft.com/office/officeart/2005/8/layout/hierarchy3"/>
    <dgm:cxn modelId="{EAE79B71-653F-4211-B3E2-A289A19D1765}" type="presParOf" srcId="{FB811CFC-CB0F-475E-B9DC-89D43A06E8E7}" destId="{A145A264-597A-4675-8AAE-6BE0B317975E}" srcOrd="1" destOrd="0" presId="urn:microsoft.com/office/officeart/2005/8/layout/hierarchy3"/>
    <dgm:cxn modelId="{A0130BFA-1C2A-4B39-9CAF-832793C9A46D}" type="presParOf" srcId="{A145A264-597A-4675-8AAE-6BE0B317975E}" destId="{4B779D0B-FC12-4B09-908C-F7F279C39664}" srcOrd="0" destOrd="0" presId="urn:microsoft.com/office/officeart/2005/8/layout/hierarchy3"/>
    <dgm:cxn modelId="{A875D779-5483-4CFF-89A9-FD788BC2D139}" type="presParOf" srcId="{A145A264-597A-4675-8AAE-6BE0B317975E}" destId="{EB46BE14-64D5-49F2-B670-98B4CFE6DD76}" srcOrd="1" destOrd="0" presId="urn:microsoft.com/office/officeart/2005/8/layout/hierarchy3"/>
    <dgm:cxn modelId="{47D22237-6869-4A6F-8CF6-E2E3CD09F5D2}" type="presParOf" srcId="{A145A264-597A-4675-8AAE-6BE0B317975E}" destId="{C8B3EE73-68F8-40C5-A559-5AD36D49641D}" srcOrd="2" destOrd="0" presId="urn:microsoft.com/office/officeart/2005/8/layout/hierarchy3"/>
    <dgm:cxn modelId="{DA117C27-F4F2-4DBD-95BB-8595201C604B}" type="presParOf" srcId="{A145A264-597A-4675-8AAE-6BE0B317975E}" destId="{1B10A97B-DECC-4EB9-9A8F-6075DFA57843}" srcOrd="3" destOrd="0" presId="urn:microsoft.com/office/officeart/2005/8/layout/hierarchy3"/>
  </dgm:cxnLst>
  <dgm:bg>
    <a:blipFill>
      <a:blip xmlns:r="http://schemas.openxmlformats.org/officeDocument/2006/relationships" r:embed="rId1"/>
      <a:tile tx="0" ty="0" sx="100000" sy="100000" flip="none" algn="tl"/>
    </a:blip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360105-B26A-47B1-82D5-73C0A4A65A31}"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fr-FR"/>
        </a:p>
      </dgm:t>
    </dgm:pt>
    <dgm:pt modelId="{A5ECB5ED-FAD9-41EE-B2CC-9C1D1D80DF39}">
      <dgm:prSet phldrT="[Texte]" custT="1"/>
      <dgm:spPr>
        <a:blipFill rotWithShape="0">
          <a:blip xmlns:r="http://schemas.openxmlformats.org/officeDocument/2006/relationships" r:embed="rId1"/>
          <a:tile tx="0" ty="0" sx="100000" sy="100000" flip="none" algn="tl"/>
        </a:blipFill>
        <a:ln>
          <a:solidFill>
            <a:schemeClr val="bg1"/>
          </a:solidFill>
        </a:ln>
      </dgm:spPr>
      <dgm:t>
        <a:bodyPr/>
        <a:lstStyle/>
        <a:p>
          <a:r>
            <a:rPr lang="ar-DZ" sz="2000" b="1" dirty="0" smtClean="0">
              <a:solidFill>
                <a:schemeClr val="bg1"/>
              </a:solidFill>
              <a:latin typeface="Times New Roman" pitchFamily="18" charset="0"/>
              <a:cs typeface="Times New Roman" pitchFamily="18" charset="0"/>
            </a:rPr>
            <a:t>الأموال التي تضخها الدولة في الصندوق</a:t>
          </a:r>
          <a:endParaRPr lang="fr-FR" sz="2000" b="1" dirty="0">
            <a:solidFill>
              <a:schemeClr val="bg1"/>
            </a:solidFill>
            <a:latin typeface="Times New Roman" pitchFamily="18" charset="0"/>
            <a:cs typeface="Times New Roman" pitchFamily="18" charset="0"/>
          </a:endParaRPr>
        </a:p>
      </dgm:t>
    </dgm:pt>
    <dgm:pt modelId="{77B46FF3-4275-4FED-A24A-103C28675738}" type="parTrans" cxnId="{064A0485-7F54-461A-B9E0-1055A804123E}">
      <dgm:prSet/>
      <dgm:spPr/>
      <dgm:t>
        <a:bodyPr/>
        <a:lstStyle/>
        <a:p>
          <a:endParaRPr lang="fr-FR" sz="1800">
            <a:latin typeface="Times New Roman" pitchFamily="18" charset="0"/>
            <a:cs typeface="Times New Roman" pitchFamily="18" charset="0"/>
          </a:endParaRPr>
        </a:p>
      </dgm:t>
    </dgm:pt>
    <dgm:pt modelId="{C88B39A4-54DC-4681-989E-7B23F0CEBDC9}" type="sibTrans" cxnId="{064A0485-7F54-461A-B9E0-1055A804123E}">
      <dgm:prSet custT="1"/>
      <dgm:spPr>
        <a:blipFill rotWithShape="0">
          <a:blip xmlns:r="http://schemas.openxmlformats.org/officeDocument/2006/relationships" r:embed="rId1"/>
          <a:tile tx="0" ty="0" sx="100000" sy="100000" flip="none" algn="tl"/>
        </a:blipFill>
        <a:ln>
          <a:solidFill>
            <a:schemeClr val="bg1"/>
          </a:solidFill>
        </a:ln>
      </dgm:spPr>
      <dgm:t>
        <a:bodyPr/>
        <a:lstStyle/>
        <a:p>
          <a:endParaRPr lang="fr-FR" sz="1800">
            <a:latin typeface="Times New Roman" pitchFamily="18" charset="0"/>
            <a:cs typeface="Times New Roman" pitchFamily="18" charset="0"/>
          </a:endParaRPr>
        </a:p>
      </dgm:t>
    </dgm:pt>
    <dgm:pt modelId="{19DE1FC8-F4C6-4397-A048-16CD12DE6A48}">
      <dgm:prSet phldrT="[Texte]" custT="1"/>
      <dgm:spPr>
        <a:blipFill rotWithShape="0">
          <a:blip xmlns:r="http://schemas.openxmlformats.org/officeDocument/2006/relationships" r:embed="rId1"/>
          <a:tile tx="0" ty="0" sx="100000" sy="100000" flip="none" algn="tl"/>
        </a:blipFill>
        <a:ln>
          <a:solidFill>
            <a:schemeClr val="bg1"/>
          </a:solidFill>
        </a:ln>
      </dgm:spPr>
      <dgm:t>
        <a:bodyPr/>
        <a:lstStyle/>
        <a:p>
          <a:r>
            <a:rPr lang="ar-DZ" sz="2000" b="1" dirty="0" smtClean="0">
              <a:solidFill>
                <a:schemeClr val="bg1"/>
              </a:solidFill>
              <a:latin typeface="Times New Roman" pitchFamily="18" charset="0"/>
              <a:cs typeface="Times New Roman" pitchFamily="18" charset="0"/>
            </a:rPr>
            <a:t>القروض وأدوات الدين</a:t>
          </a:r>
          <a:endParaRPr lang="fr-FR" sz="2000" b="1" dirty="0">
            <a:solidFill>
              <a:schemeClr val="bg1"/>
            </a:solidFill>
            <a:latin typeface="Times New Roman" pitchFamily="18" charset="0"/>
            <a:cs typeface="Times New Roman" pitchFamily="18" charset="0"/>
          </a:endParaRPr>
        </a:p>
      </dgm:t>
    </dgm:pt>
    <dgm:pt modelId="{86540AE8-A198-464F-92E8-6BD9CF390320}" type="parTrans" cxnId="{35E61C6E-C6E2-408A-9C09-7E0276DB6600}">
      <dgm:prSet/>
      <dgm:spPr/>
      <dgm:t>
        <a:bodyPr/>
        <a:lstStyle/>
        <a:p>
          <a:endParaRPr lang="fr-FR" sz="1800">
            <a:latin typeface="Times New Roman" pitchFamily="18" charset="0"/>
            <a:cs typeface="Times New Roman" pitchFamily="18" charset="0"/>
          </a:endParaRPr>
        </a:p>
      </dgm:t>
    </dgm:pt>
    <dgm:pt modelId="{92C3B0DD-BDC5-4489-99AF-9CA3DC46B64A}" type="sibTrans" cxnId="{35E61C6E-C6E2-408A-9C09-7E0276DB6600}">
      <dgm:prSet custT="1"/>
      <dgm:spPr>
        <a:blipFill rotWithShape="0">
          <a:blip xmlns:r="http://schemas.openxmlformats.org/officeDocument/2006/relationships" r:embed="rId1"/>
          <a:tile tx="0" ty="0" sx="100000" sy="100000" flip="none" algn="tl"/>
        </a:blipFill>
        <a:ln>
          <a:solidFill>
            <a:schemeClr val="bg1"/>
          </a:solidFill>
        </a:ln>
      </dgm:spPr>
      <dgm:t>
        <a:bodyPr/>
        <a:lstStyle/>
        <a:p>
          <a:endParaRPr lang="fr-FR" sz="1800">
            <a:latin typeface="Times New Roman" pitchFamily="18" charset="0"/>
            <a:cs typeface="Times New Roman" pitchFamily="18" charset="0"/>
          </a:endParaRPr>
        </a:p>
      </dgm:t>
    </dgm:pt>
    <dgm:pt modelId="{DCE1FC58-CF5C-49A4-961D-27F92CE631F9}">
      <dgm:prSet phldrT="[Texte]" custT="1"/>
      <dgm:spPr>
        <a:blipFill rotWithShape="0">
          <a:blip xmlns:r="http://schemas.openxmlformats.org/officeDocument/2006/relationships" r:embed="rId1"/>
          <a:tile tx="0" ty="0" sx="100000" sy="100000" flip="none" algn="tl"/>
        </a:blipFill>
        <a:ln>
          <a:solidFill>
            <a:schemeClr val="bg1"/>
          </a:solidFill>
        </a:ln>
      </dgm:spPr>
      <dgm:t>
        <a:bodyPr/>
        <a:lstStyle/>
        <a:p>
          <a:r>
            <a:rPr lang="ar-DZ" sz="2000" b="1" dirty="0" smtClean="0">
              <a:solidFill>
                <a:schemeClr val="bg1"/>
              </a:solidFill>
              <a:latin typeface="Times New Roman" pitchFamily="18" charset="0"/>
              <a:cs typeface="Times New Roman" pitchFamily="18" charset="0"/>
            </a:rPr>
            <a:t>العوائد المستبقاة من الاستثمارات</a:t>
          </a:r>
          <a:endParaRPr lang="fr-FR" sz="2000" b="1" dirty="0">
            <a:solidFill>
              <a:schemeClr val="bg1"/>
            </a:solidFill>
            <a:latin typeface="Times New Roman" pitchFamily="18" charset="0"/>
            <a:cs typeface="Times New Roman" pitchFamily="18" charset="0"/>
          </a:endParaRPr>
        </a:p>
      </dgm:t>
    </dgm:pt>
    <dgm:pt modelId="{C5476F79-B5AD-4EC0-B208-9D53883C854C}" type="parTrans" cxnId="{855AB063-6EBE-4FBB-B66D-A5A79434369C}">
      <dgm:prSet/>
      <dgm:spPr/>
      <dgm:t>
        <a:bodyPr/>
        <a:lstStyle/>
        <a:p>
          <a:endParaRPr lang="fr-FR" sz="1800">
            <a:latin typeface="Times New Roman" pitchFamily="18" charset="0"/>
            <a:cs typeface="Times New Roman" pitchFamily="18" charset="0"/>
          </a:endParaRPr>
        </a:p>
      </dgm:t>
    </dgm:pt>
    <dgm:pt modelId="{1FEEEE56-E0EC-47F2-BACB-39D878E1F8FC}" type="sibTrans" cxnId="{855AB063-6EBE-4FBB-B66D-A5A79434369C}">
      <dgm:prSet custT="1"/>
      <dgm:spPr>
        <a:blipFill rotWithShape="0">
          <a:blip xmlns:r="http://schemas.openxmlformats.org/officeDocument/2006/relationships" r:embed="rId1"/>
          <a:tile tx="0" ty="0" sx="100000" sy="100000" flip="none" algn="tl"/>
        </a:blipFill>
        <a:ln>
          <a:solidFill>
            <a:schemeClr val="bg1"/>
          </a:solidFill>
        </a:ln>
      </dgm:spPr>
      <dgm:t>
        <a:bodyPr/>
        <a:lstStyle/>
        <a:p>
          <a:endParaRPr lang="fr-FR" sz="1800">
            <a:latin typeface="Times New Roman" pitchFamily="18" charset="0"/>
            <a:cs typeface="Times New Roman" pitchFamily="18" charset="0"/>
          </a:endParaRPr>
        </a:p>
      </dgm:t>
    </dgm:pt>
    <dgm:pt modelId="{43A20ED8-3575-4CF8-9384-A8343B2813EA}">
      <dgm:prSet custT="1"/>
      <dgm:spPr>
        <a:blipFill rotWithShape="0">
          <a:blip xmlns:r="http://schemas.openxmlformats.org/officeDocument/2006/relationships" r:embed="rId1"/>
          <a:tile tx="0" ty="0" sx="100000" sy="100000" flip="none" algn="tl"/>
        </a:blipFill>
        <a:ln>
          <a:solidFill>
            <a:schemeClr val="bg1"/>
          </a:solidFill>
        </a:ln>
      </dgm:spPr>
      <dgm:t>
        <a:bodyPr/>
        <a:lstStyle/>
        <a:p>
          <a:r>
            <a:rPr lang="ar-DZ" sz="2000" b="1" dirty="0" smtClean="0">
              <a:solidFill>
                <a:schemeClr val="bg1"/>
              </a:solidFill>
              <a:latin typeface="Times New Roman" pitchFamily="18" charset="0"/>
              <a:cs typeface="Times New Roman" pitchFamily="18" charset="0"/>
            </a:rPr>
            <a:t>الأصول المملوكة للحكومة التي تحول ملكيتها إلى الصندوق</a:t>
          </a:r>
          <a:endParaRPr lang="fr-FR" sz="2000" b="1" dirty="0">
            <a:solidFill>
              <a:schemeClr val="bg1"/>
            </a:solidFill>
            <a:latin typeface="Times New Roman" pitchFamily="18" charset="0"/>
            <a:cs typeface="Times New Roman" pitchFamily="18" charset="0"/>
          </a:endParaRPr>
        </a:p>
      </dgm:t>
    </dgm:pt>
    <dgm:pt modelId="{0648C180-8BD1-4BA6-860F-B47424DD2E1F}" type="parTrans" cxnId="{8DE9A59A-107A-4375-A554-47A288DCBF7E}">
      <dgm:prSet/>
      <dgm:spPr/>
      <dgm:t>
        <a:bodyPr/>
        <a:lstStyle/>
        <a:p>
          <a:endParaRPr lang="fr-FR" sz="1800">
            <a:latin typeface="Times New Roman" pitchFamily="18" charset="0"/>
            <a:cs typeface="Times New Roman" pitchFamily="18" charset="0"/>
          </a:endParaRPr>
        </a:p>
      </dgm:t>
    </dgm:pt>
    <dgm:pt modelId="{BA55429C-F6D1-4EAC-A693-98A1FD09E1FC}" type="sibTrans" cxnId="{8DE9A59A-107A-4375-A554-47A288DCBF7E}">
      <dgm:prSet custT="1"/>
      <dgm:spPr>
        <a:blipFill rotWithShape="0">
          <a:blip xmlns:r="http://schemas.openxmlformats.org/officeDocument/2006/relationships" r:embed="rId1"/>
          <a:tile tx="0" ty="0" sx="100000" sy="100000" flip="none" algn="tl"/>
        </a:blipFill>
        <a:ln>
          <a:solidFill>
            <a:schemeClr val="bg1"/>
          </a:solidFill>
        </a:ln>
      </dgm:spPr>
      <dgm:t>
        <a:bodyPr/>
        <a:lstStyle/>
        <a:p>
          <a:endParaRPr lang="fr-FR" sz="1800">
            <a:latin typeface="Times New Roman" pitchFamily="18" charset="0"/>
            <a:cs typeface="Times New Roman" pitchFamily="18" charset="0"/>
          </a:endParaRPr>
        </a:p>
      </dgm:t>
    </dgm:pt>
    <dgm:pt modelId="{A93CF16C-3153-4347-8608-2DA46AED2EF5}" type="pres">
      <dgm:prSet presAssocID="{A7360105-B26A-47B1-82D5-73C0A4A65A31}" presName="Name0" presStyleCnt="0">
        <dgm:presLayoutVars>
          <dgm:dir/>
          <dgm:resizeHandles val="exact"/>
        </dgm:presLayoutVars>
      </dgm:prSet>
      <dgm:spPr/>
    </dgm:pt>
    <dgm:pt modelId="{EBF7F6C7-933B-4FC7-B1C4-7812F04A106A}" type="pres">
      <dgm:prSet presAssocID="{A5ECB5ED-FAD9-41EE-B2CC-9C1D1D80DF39}" presName="node" presStyleLbl="node1" presStyleIdx="0" presStyleCnt="4" custScaleX="87170" custScaleY="114121" custRadScaleRad="114907" custRadScaleInc="-13884">
        <dgm:presLayoutVars>
          <dgm:bulletEnabled val="1"/>
        </dgm:presLayoutVars>
      </dgm:prSet>
      <dgm:spPr/>
    </dgm:pt>
    <dgm:pt modelId="{509E0544-CC4B-4C3F-9950-6F07AF2F329F}" type="pres">
      <dgm:prSet presAssocID="{C88B39A4-54DC-4681-989E-7B23F0CEBDC9}" presName="sibTrans" presStyleLbl="sibTrans2D1" presStyleIdx="0" presStyleCnt="4"/>
      <dgm:spPr/>
    </dgm:pt>
    <dgm:pt modelId="{F4F0B219-7C57-4E80-B48D-7B64AE63EE3F}" type="pres">
      <dgm:prSet presAssocID="{C88B39A4-54DC-4681-989E-7B23F0CEBDC9}" presName="connectorText" presStyleLbl="sibTrans2D1" presStyleIdx="0" presStyleCnt="4"/>
      <dgm:spPr/>
    </dgm:pt>
    <dgm:pt modelId="{3A52C985-7101-4E7F-AE8D-71A7195EE986}" type="pres">
      <dgm:prSet presAssocID="{43A20ED8-3575-4CF8-9384-A8343B2813EA}" presName="node" presStyleLbl="node1" presStyleIdx="1" presStyleCnt="4" custScaleX="87170" custScaleY="131137" custRadScaleRad="105556" custRadScaleInc="-38012">
        <dgm:presLayoutVars>
          <dgm:bulletEnabled val="1"/>
        </dgm:presLayoutVars>
      </dgm:prSet>
      <dgm:spPr/>
      <dgm:t>
        <a:bodyPr/>
        <a:lstStyle/>
        <a:p>
          <a:endParaRPr lang="fr-FR"/>
        </a:p>
      </dgm:t>
    </dgm:pt>
    <dgm:pt modelId="{BBB3D36C-B559-469D-92AC-03B2A0C345D8}" type="pres">
      <dgm:prSet presAssocID="{BA55429C-F6D1-4EAC-A693-98A1FD09E1FC}" presName="sibTrans" presStyleLbl="sibTrans2D1" presStyleIdx="1" presStyleCnt="4"/>
      <dgm:spPr/>
    </dgm:pt>
    <dgm:pt modelId="{28DD6B25-ABD9-4A0D-99E4-4D48D8576A9A}" type="pres">
      <dgm:prSet presAssocID="{BA55429C-F6D1-4EAC-A693-98A1FD09E1FC}" presName="connectorText" presStyleLbl="sibTrans2D1" presStyleIdx="1" presStyleCnt="4"/>
      <dgm:spPr/>
    </dgm:pt>
    <dgm:pt modelId="{8D24C9B1-9E40-4B4B-93E0-16F573EAB99F}" type="pres">
      <dgm:prSet presAssocID="{19DE1FC8-F4C6-4397-A048-16CD12DE6A48}" presName="node" presStyleLbl="node1" presStyleIdx="2" presStyleCnt="4" custScaleX="87170" custScaleY="97110" custRadScaleRad="36693" custRadScaleInc="32823">
        <dgm:presLayoutVars>
          <dgm:bulletEnabled val="1"/>
        </dgm:presLayoutVars>
      </dgm:prSet>
      <dgm:spPr/>
    </dgm:pt>
    <dgm:pt modelId="{A668B81F-6278-47EA-8D15-107FD6F5DB91}" type="pres">
      <dgm:prSet presAssocID="{92C3B0DD-BDC5-4489-99AF-9CA3DC46B64A}" presName="sibTrans" presStyleLbl="sibTrans2D1" presStyleIdx="2" presStyleCnt="4"/>
      <dgm:spPr/>
    </dgm:pt>
    <dgm:pt modelId="{E766243B-754E-45E8-96E5-6CF94246CA30}" type="pres">
      <dgm:prSet presAssocID="{92C3B0DD-BDC5-4489-99AF-9CA3DC46B64A}" presName="connectorText" presStyleLbl="sibTrans2D1" presStyleIdx="2" presStyleCnt="4"/>
      <dgm:spPr/>
    </dgm:pt>
    <dgm:pt modelId="{E1EC64E7-C610-418D-B7D6-B113D5405660}" type="pres">
      <dgm:prSet presAssocID="{DCE1FC58-CF5C-49A4-961D-27F92CE631F9}" presName="node" presStyleLbl="node1" presStyleIdx="3" presStyleCnt="4" custScaleX="70004" custScaleY="97110" custRadScaleRad="123797" custRadScaleInc="35225">
        <dgm:presLayoutVars>
          <dgm:bulletEnabled val="1"/>
        </dgm:presLayoutVars>
      </dgm:prSet>
      <dgm:spPr/>
      <dgm:t>
        <a:bodyPr/>
        <a:lstStyle/>
        <a:p>
          <a:endParaRPr lang="fr-FR"/>
        </a:p>
      </dgm:t>
    </dgm:pt>
    <dgm:pt modelId="{806A8138-4D4B-4230-B562-36EDA348BFCD}" type="pres">
      <dgm:prSet presAssocID="{1FEEEE56-E0EC-47F2-BACB-39D878E1F8FC}" presName="sibTrans" presStyleLbl="sibTrans2D1" presStyleIdx="3" presStyleCnt="4"/>
      <dgm:spPr/>
    </dgm:pt>
    <dgm:pt modelId="{E16E7C57-182B-4C76-8391-63966EA3F74D}" type="pres">
      <dgm:prSet presAssocID="{1FEEEE56-E0EC-47F2-BACB-39D878E1F8FC}" presName="connectorText" presStyleLbl="sibTrans2D1" presStyleIdx="3" presStyleCnt="4"/>
      <dgm:spPr/>
    </dgm:pt>
  </dgm:ptLst>
  <dgm:cxnLst>
    <dgm:cxn modelId="{932E2C6F-331F-4E5B-B1D8-53E7499E8F9D}" type="presOf" srcId="{92C3B0DD-BDC5-4489-99AF-9CA3DC46B64A}" destId="{A668B81F-6278-47EA-8D15-107FD6F5DB91}" srcOrd="0" destOrd="0" presId="urn:microsoft.com/office/officeart/2005/8/layout/cycle7"/>
    <dgm:cxn modelId="{F431374D-8496-407D-8DED-0DB22ACDD58B}" type="presOf" srcId="{A7360105-B26A-47B1-82D5-73C0A4A65A31}" destId="{A93CF16C-3153-4347-8608-2DA46AED2EF5}" srcOrd="0" destOrd="0" presId="urn:microsoft.com/office/officeart/2005/8/layout/cycle7"/>
    <dgm:cxn modelId="{064A0485-7F54-461A-B9E0-1055A804123E}" srcId="{A7360105-B26A-47B1-82D5-73C0A4A65A31}" destId="{A5ECB5ED-FAD9-41EE-B2CC-9C1D1D80DF39}" srcOrd="0" destOrd="0" parTransId="{77B46FF3-4275-4FED-A24A-103C28675738}" sibTransId="{C88B39A4-54DC-4681-989E-7B23F0CEBDC9}"/>
    <dgm:cxn modelId="{2CBADCE4-89DC-48D1-BBE0-FF31B67D93D6}" type="presOf" srcId="{BA55429C-F6D1-4EAC-A693-98A1FD09E1FC}" destId="{BBB3D36C-B559-469D-92AC-03B2A0C345D8}" srcOrd="0" destOrd="0" presId="urn:microsoft.com/office/officeart/2005/8/layout/cycle7"/>
    <dgm:cxn modelId="{2B6EA4A5-C923-4790-873A-CDCB4AAD565D}" type="presOf" srcId="{BA55429C-F6D1-4EAC-A693-98A1FD09E1FC}" destId="{28DD6B25-ABD9-4A0D-99E4-4D48D8576A9A}" srcOrd="1" destOrd="0" presId="urn:microsoft.com/office/officeart/2005/8/layout/cycle7"/>
    <dgm:cxn modelId="{DEAF8EF8-9F06-4050-A852-8EE2CBA7EA6D}" type="presOf" srcId="{43A20ED8-3575-4CF8-9384-A8343B2813EA}" destId="{3A52C985-7101-4E7F-AE8D-71A7195EE986}" srcOrd="0" destOrd="0" presId="urn:microsoft.com/office/officeart/2005/8/layout/cycle7"/>
    <dgm:cxn modelId="{35E61C6E-C6E2-408A-9C09-7E0276DB6600}" srcId="{A7360105-B26A-47B1-82D5-73C0A4A65A31}" destId="{19DE1FC8-F4C6-4397-A048-16CD12DE6A48}" srcOrd="2" destOrd="0" parTransId="{86540AE8-A198-464F-92E8-6BD9CF390320}" sibTransId="{92C3B0DD-BDC5-4489-99AF-9CA3DC46B64A}"/>
    <dgm:cxn modelId="{4CB2E72F-2617-47AC-A670-FE3E7452690B}" type="presOf" srcId="{C88B39A4-54DC-4681-989E-7B23F0CEBDC9}" destId="{F4F0B219-7C57-4E80-B48D-7B64AE63EE3F}" srcOrd="1" destOrd="0" presId="urn:microsoft.com/office/officeart/2005/8/layout/cycle7"/>
    <dgm:cxn modelId="{8DE9A59A-107A-4375-A554-47A288DCBF7E}" srcId="{A7360105-B26A-47B1-82D5-73C0A4A65A31}" destId="{43A20ED8-3575-4CF8-9384-A8343B2813EA}" srcOrd="1" destOrd="0" parTransId="{0648C180-8BD1-4BA6-860F-B47424DD2E1F}" sibTransId="{BA55429C-F6D1-4EAC-A693-98A1FD09E1FC}"/>
    <dgm:cxn modelId="{5FD1D4F1-7D89-4D02-A54F-A33B06A7AA29}" type="presOf" srcId="{19DE1FC8-F4C6-4397-A048-16CD12DE6A48}" destId="{8D24C9B1-9E40-4B4B-93E0-16F573EAB99F}" srcOrd="0" destOrd="0" presId="urn:microsoft.com/office/officeart/2005/8/layout/cycle7"/>
    <dgm:cxn modelId="{36EDC8BA-0A6E-43DD-AEE3-C5B6A53B1202}" type="presOf" srcId="{DCE1FC58-CF5C-49A4-961D-27F92CE631F9}" destId="{E1EC64E7-C610-418D-B7D6-B113D5405660}" srcOrd="0" destOrd="0" presId="urn:microsoft.com/office/officeart/2005/8/layout/cycle7"/>
    <dgm:cxn modelId="{4A437C56-EDD3-488B-8B88-7935FBE04EA0}" type="presOf" srcId="{C88B39A4-54DC-4681-989E-7B23F0CEBDC9}" destId="{509E0544-CC4B-4C3F-9950-6F07AF2F329F}" srcOrd="0" destOrd="0" presId="urn:microsoft.com/office/officeart/2005/8/layout/cycle7"/>
    <dgm:cxn modelId="{855AB063-6EBE-4FBB-B66D-A5A79434369C}" srcId="{A7360105-B26A-47B1-82D5-73C0A4A65A31}" destId="{DCE1FC58-CF5C-49A4-961D-27F92CE631F9}" srcOrd="3" destOrd="0" parTransId="{C5476F79-B5AD-4EC0-B208-9D53883C854C}" sibTransId="{1FEEEE56-E0EC-47F2-BACB-39D878E1F8FC}"/>
    <dgm:cxn modelId="{E88A67BB-BF49-48CF-B550-9E6CF649B674}" type="presOf" srcId="{1FEEEE56-E0EC-47F2-BACB-39D878E1F8FC}" destId="{806A8138-4D4B-4230-B562-36EDA348BFCD}" srcOrd="0" destOrd="0" presId="urn:microsoft.com/office/officeart/2005/8/layout/cycle7"/>
    <dgm:cxn modelId="{11403D85-3D7B-4243-86C3-178BD8EC77F5}" type="presOf" srcId="{92C3B0DD-BDC5-4489-99AF-9CA3DC46B64A}" destId="{E766243B-754E-45E8-96E5-6CF94246CA30}" srcOrd="1" destOrd="0" presId="urn:microsoft.com/office/officeart/2005/8/layout/cycle7"/>
    <dgm:cxn modelId="{45AE864C-D6A6-4148-834E-74F5FE81ECD8}" type="presOf" srcId="{1FEEEE56-E0EC-47F2-BACB-39D878E1F8FC}" destId="{E16E7C57-182B-4C76-8391-63966EA3F74D}" srcOrd="1" destOrd="0" presId="urn:microsoft.com/office/officeart/2005/8/layout/cycle7"/>
    <dgm:cxn modelId="{34228E57-7FA4-46C6-9866-25768F1FFF52}" type="presOf" srcId="{A5ECB5ED-FAD9-41EE-B2CC-9C1D1D80DF39}" destId="{EBF7F6C7-933B-4FC7-B1C4-7812F04A106A}" srcOrd="0" destOrd="0" presId="urn:microsoft.com/office/officeart/2005/8/layout/cycle7"/>
    <dgm:cxn modelId="{FACDB605-1C0F-4806-9513-E14239EC17EE}" type="presParOf" srcId="{A93CF16C-3153-4347-8608-2DA46AED2EF5}" destId="{EBF7F6C7-933B-4FC7-B1C4-7812F04A106A}" srcOrd="0" destOrd="0" presId="urn:microsoft.com/office/officeart/2005/8/layout/cycle7"/>
    <dgm:cxn modelId="{88F2755A-6089-4603-A391-AB8F79E2CC96}" type="presParOf" srcId="{A93CF16C-3153-4347-8608-2DA46AED2EF5}" destId="{509E0544-CC4B-4C3F-9950-6F07AF2F329F}" srcOrd="1" destOrd="0" presId="urn:microsoft.com/office/officeart/2005/8/layout/cycle7"/>
    <dgm:cxn modelId="{AF5985FA-388B-43B0-B222-9024D48781D6}" type="presParOf" srcId="{509E0544-CC4B-4C3F-9950-6F07AF2F329F}" destId="{F4F0B219-7C57-4E80-B48D-7B64AE63EE3F}" srcOrd="0" destOrd="0" presId="urn:microsoft.com/office/officeart/2005/8/layout/cycle7"/>
    <dgm:cxn modelId="{81298CAE-188B-4D28-9297-BDFA58CD91A8}" type="presParOf" srcId="{A93CF16C-3153-4347-8608-2DA46AED2EF5}" destId="{3A52C985-7101-4E7F-AE8D-71A7195EE986}" srcOrd="2" destOrd="0" presId="urn:microsoft.com/office/officeart/2005/8/layout/cycle7"/>
    <dgm:cxn modelId="{20E29FAE-9A11-4A98-883F-8B212E34A03C}" type="presParOf" srcId="{A93CF16C-3153-4347-8608-2DA46AED2EF5}" destId="{BBB3D36C-B559-469D-92AC-03B2A0C345D8}" srcOrd="3" destOrd="0" presId="urn:microsoft.com/office/officeart/2005/8/layout/cycle7"/>
    <dgm:cxn modelId="{A1AA3AB9-C2AB-4F87-9D8C-36865A4311FA}" type="presParOf" srcId="{BBB3D36C-B559-469D-92AC-03B2A0C345D8}" destId="{28DD6B25-ABD9-4A0D-99E4-4D48D8576A9A}" srcOrd="0" destOrd="0" presId="urn:microsoft.com/office/officeart/2005/8/layout/cycle7"/>
    <dgm:cxn modelId="{875B6A39-1513-4C88-BC63-734CFD9A517A}" type="presParOf" srcId="{A93CF16C-3153-4347-8608-2DA46AED2EF5}" destId="{8D24C9B1-9E40-4B4B-93E0-16F573EAB99F}" srcOrd="4" destOrd="0" presId="urn:microsoft.com/office/officeart/2005/8/layout/cycle7"/>
    <dgm:cxn modelId="{662160B6-2A31-4468-9E8B-F367C2524646}" type="presParOf" srcId="{A93CF16C-3153-4347-8608-2DA46AED2EF5}" destId="{A668B81F-6278-47EA-8D15-107FD6F5DB91}" srcOrd="5" destOrd="0" presId="urn:microsoft.com/office/officeart/2005/8/layout/cycle7"/>
    <dgm:cxn modelId="{AB50505E-C2F1-45AF-B764-BF6FD547D33B}" type="presParOf" srcId="{A668B81F-6278-47EA-8D15-107FD6F5DB91}" destId="{E766243B-754E-45E8-96E5-6CF94246CA30}" srcOrd="0" destOrd="0" presId="urn:microsoft.com/office/officeart/2005/8/layout/cycle7"/>
    <dgm:cxn modelId="{CAF4E0B4-7234-4184-B1BF-E560249C5FBA}" type="presParOf" srcId="{A93CF16C-3153-4347-8608-2DA46AED2EF5}" destId="{E1EC64E7-C610-418D-B7D6-B113D5405660}" srcOrd="6" destOrd="0" presId="urn:microsoft.com/office/officeart/2005/8/layout/cycle7"/>
    <dgm:cxn modelId="{A4F970D9-A97E-42B6-B770-4A6315B85A15}" type="presParOf" srcId="{A93CF16C-3153-4347-8608-2DA46AED2EF5}" destId="{806A8138-4D4B-4230-B562-36EDA348BFCD}" srcOrd="7" destOrd="0" presId="urn:microsoft.com/office/officeart/2005/8/layout/cycle7"/>
    <dgm:cxn modelId="{C0B0BDA8-D6B6-48AE-892A-87133827D6FA}" type="presParOf" srcId="{806A8138-4D4B-4230-B562-36EDA348BFCD}" destId="{E16E7C57-182B-4C76-8391-63966EA3F74D}" srcOrd="0" destOrd="0" presId="urn:microsoft.com/office/officeart/2005/8/layout/cycle7"/>
  </dgm:cxnLst>
  <dgm:bg>
    <a:blipFill>
      <a:blip xmlns:r="http://schemas.openxmlformats.org/officeDocument/2006/relationships" r:embed="rId2"/>
      <a:stretch>
        <a:fillRect/>
      </a:stretch>
    </a:blip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ECE2AA-5DBD-47A3-93F4-33FA0852498A}" type="doc">
      <dgm:prSet loTypeId="urn:microsoft.com/office/officeart/2005/8/layout/vList6" loCatId="list" qsTypeId="urn:microsoft.com/office/officeart/2005/8/quickstyle/simple1" qsCatId="simple" csTypeId="urn:microsoft.com/office/officeart/2005/8/colors/accent0_1" csCatId="mainScheme" phldr="1"/>
      <dgm:spPr/>
      <dgm:t>
        <a:bodyPr/>
        <a:lstStyle/>
        <a:p>
          <a:endParaRPr lang="fr-FR"/>
        </a:p>
      </dgm:t>
    </dgm:pt>
    <dgm:pt modelId="{E7109C80-C0E5-4791-BF9A-EA5C3D5FCC9A}">
      <dgm:prSet phldrT="[Texte]"/>
      <dgm:spPr/>
      <dgm:t>
        <a:bodyPr/>
        <a:lstStyle/>
        <a:p>
          <a:pPr algn="ctr" rtl="1"/>
          <a:r>
            <a:rPr lang="ar-DZ" dirty="0" smtClean="0">
              <a:latin typeface="Andalus" pitchFamily="18" charset="-78"/>
              <a:cs typeface="Andalus" pitchFamily="18" charset="-78"/>
            </a:rPr>
            <a:t>محفظة الاستثمارات في الشركات السعودية</a:t>
          </a:r>
          <a:endParaRPr lang="fr-FR" dirty="0">
            <a:latin typeface="Andalus" pitchFamily="18" charset="-78"/>
            <a:cs typeface="Andalus" pitchFamily="18" charset="-78"/>
          </a:endParaRPr>
        </a:p>
      </dgm:t>
    </dgm:pt>
    <dgm:pt modelId="{5B763578-80F1-4069-8615-CECB6B8E271B}" type="parTrans" cxnId="{14F22C29-3B77-4A58-A82F-1485C6F9CEDE}">
      <dgm:prSet/>
      <dgm:spPr/>
      <dgm:t>
        <a:bodyPr/>
        <a:lstStyle/>
        <a:p>
          <a:pPr algn="just" rtl="1"/>
          <a:endParaRPr lang="fr-FR"/>
        </a:p>
      </dgm:t>
    </dgm:pt>
    <dgm:pt modelId="{579919EC-312F-445E-BA4B-04339BA0A649}" type="sibTrans" cxnId="{14F22C29-3B77-4A58-A82F-1485C6F9CEDE}">
      <dgm:prSet/>
      <dgm:spPr/>
      <dgm:t>
        <a:bodyPr/>
        <a:lstStyle/>
        <a:p>
          <a:pPr algn="just" rtl="1"/>
          <a:endParaRPr lang="fr-FR"/>
        </a:p>
      </dgm:t>
    </dgm:pt>
    <dgm:pt modelId="{AC252177-8A60-4A7C-933E-019ECD725DBE}">
      <dgm:prSet phldrT="[Texte]" custT="1"/>
      <dgm:spPr/>
      <dgm:t>
        <a:bodyPr/>
        <a:lstStyle/>
        <a:p>
          <a:pPr algn="just" rtl="1"/>
          <a:r>
            <a:rPr lang="ar-DZ" sz="1600" dirty="0" smtClean="0">
              <a:latin typeface="Times New Roman" pitchFamily="18" charset="0"/>
              <a:cs typeface="Times New Roman" pitchFamily="18" charset="0"/>
            </a:rPr>
            <a:t> تشكل الجزء الأكبر من أصول الصندوق، تشمل شركات مدرجة في سوق الأسهم وشركات غير </a:t>
          </a:r>
          <a:r>
            <a:rPr lang="ar-DZ" sz="1600" dirty="0" err="1" smtClean="0">
              <a:latin typeface="Times New Roman" pitchFamily="18" charset="0"/>
              <a:cs typeface="Times New Roman" pitchFamily="18" charset="0"/>
            </a:rPr>
            <a:t>مدرجة.</a:t>
          </a:r>
          <a:r>
            <a:rPr lang="ar-DZ" sz="1600" dirty="0" smtClean="0">
              <a:latin typeface="Times New Roman" pitchFamily="18" charset="0"/>
              <a:cs typeface="Times New Roman" pitchFamily="18" charset="0"/>
            </a:rPr>
            <a:t> وتهدف إلى تعظيم القيمة المستثمرة في الشركات السعودية.</a:t>
          </a:r>
          <a:endParaRPr lang="fr-FR" sz="1600" dirty="0">
            <a:latin typeface="Times New Roman" pitchFamily="18" charset="0"/>
            <a:cs typeface="Times New Roman" pitchFamily="18" charset="0"/>
          </a:endParaRPr>
        </a:p>
      </dgm:t>
    </dgm:pt>
    <dgm:pt modelId="{94953F95-5187-4D99-9D13-0FED48E59B56}" type="parTrans" cxnId="{11E98DDB-1F0D-4D50-941F-C902A21141FF}">
      <dgm:prSet/>
      <dgm:spPr/>
      <dgm:t>
        <a:bodyPr/>
        <a:lstStyle/>
        <a:p>
          <a:pPr algn="just" rtl="1"/>
          <a:endParaRPr lang="fr-FR"/>
        </a:p>
      </dgm:t>
    </dgm:pt>
    <dgm:pt modelId="{8C4DFE9C-1742-4BBA-976F-C88894AED04F}" type="sibTrans" cxnId="{11E98DDB-1F0D-4D50-941F-C902A21141FF}">
      <dgm:prSet/>
      <dgm:spPr/>
      <dgm:t>
        <a:bodyPr/>
        <a:lstStyle/>
        <a:p>
          <a:pPr algn="just" rtl="1"/>
          <a:endParaRPr lang="fr-FR"/>
        </a:p>
      </dgm:t>
    </dgm:pt>
    <dgm:pt modelId="{C988DA56-0692-48CC-B940-BF0DA8A43925}">
      <dgm:prSet phldrT="[Texte]"/>
      <dgm:spPr/>
      <dgm:t>
        <a:bodyPr/>
        <a:lstStyle/>
        <a:p>
          <a:pPr algn="ctr" rtl="1"/>
          <a:r>
            <a:rPr lang="ar-DZ" dirty="0" smtClean="0">
              <a:latin typeface="Andalus" pitchFamily="18" charset="-78"/>
              <a:cs typeface="Andalus" pitchFamily="18" charset="-78"/>
            </a:rPr>
            <a:t>محفظة الاستثمارات العالمية المتنوعة</a:t>
          </a:r>
          <a:endParaRPr lang="fr-FR" dirty="0">
            <a:latin typeface="Andalus" pitchFamily="18" charset="-78"/>
            <a:cs typeface="Andalus" pitchFamily="18" charset="-78"/>
          </a:endParaRPr>
        </a:p>
      </dgm:t>
    </dgm:pt>
    <dgm:pt modelId="{123CE1BA-424D-4047-B418-FB651201AF32}" type="parTrans" cxnId="{0299397E-23C4-430F-A741-463F44D9C14A}">
      <dgm:prSet/>
      <dgm:spPr/>
      <dgm:t>
        <a:bodyPr/>
        <a:lstStyle/>
        <a:p>
          <a:pPr algn="just" rtl="1"/>
          <a:endParaRPr lang="fr-FR"/>
        </a:p>
      </dgm:t>
    </dgm:pt>
    <dgm:pt modelId="{A7375B7B-8F32-4AB3-8002-7A0F9956BE16}" type="sibTrans" cxnId="{0299397E-23C4-430F-A741-463F44D9C14A}">
      <dgm:prSet/>
      <dgm:spPr/>
      <dgm:t>
        <a:bodyPr/>
        <a:lstStyle/>
        <a:p>
          <a:pPr algn="just" rtl="1"/>
          <a:endParaRPr lang="fr-FR"/>
        </a:p>
      </dgm:t>
    </dgm:pt>
    <dgm:pt modelId="{A4A1CF7C-EA40-419E-817F-E0483D8BB9DF}">
      <dgm:prSet phldrT="[Texte]" custT="1"/>
      <dgm:spPr/>
      <dgm:t>
        <a:bodyPr/>
        <a:lstStyle/>
        <a:p>
          <a:pPr algn="just" rtl="1"/>
          <a:r>
            <a:rPr lang="ar-DZ" sz="1600" dirty="0" smtClean="0">
              <a:latin typeface="Times New Roman" pitchFamily="18" charset="0"/>
              <a:cs typeface="Times New Roman" pitchFamily="18" charset="0"/>
            </a:rPr>
            <a:t>تركز على تنويع مصادر السيولة والدخل من خلال استثمارات ذات الدخل الثابت والأسهم العامة والخاصة والعقارات والبنية التحتية والاستثمارات البديلة</a:t>
          </a:r>
          <a:endParaRPr lang="fr-FR" sz="1600" dirty="0">
            <a:latin typeface="Times New Roman" pitchFamily="18" charset="0"/>
            <a:cs typeface="Times New Roman" pitchFamily="18" charset="0"/>
          </a:endParaRPr>
        </a:p>
      </dgm:t>
    </dgm:pt>
    <dgm:pt modelId="{7AD28339-BF47-40B4-9FDC-CB976C778628}" type="parTrans" cxnId="{E63C44B6-65C1-454F-8116-77691945DE7C}">
      <dgm:prSet/>
      <dgm:spPr/>
      <dgm:t>
        <a:bodyPr/>
        <a:lstStyle/>
        <a:p>
          <a:pPr algn="just" rtl="1"/>
          <a:endParaRPr lang="fr-FR"/>
        </a:p>
      </dgm:t>
    </dgm:pt>
    <dgm:pt modelId="{20EE64E9-DD3A-4BEA-9154-A09F9A4D03C4}" type="sibTrans" cxnId="{E63C44B6-65C1-454F-8116-77691945DE7C}">
      <dgm:prSet/>
      <dgm:spPr/>
      <dgm:t>
        <a:bodyPr/>
        <a:lstStyle/>
        <a:p>
          <a:pPr algn="just" rtl="1"/>
          <a:endParaRPr lang="fr-FR"/>
        </a:p>
      </dgm:t>
    </dgm:pt>
    <dgm:pt modelId="{8A46CC70-84F0-4353-99DF-EC35C4C0F103}">
      <dgm:prSet/>
      <dgm:spPr/>
      <dgm:t>
        <a:bodyPr/>
        <a:lstStyle/>
        <a:p>
          <a:pPr algn="ctr" rtl="1"/>
          <a:r>
            <a:rPr lang="ar-DZ" dirty="0" smtClean="0">
              <a:latin typeface="Andalus" pitchFamily="18" charset="-78"/>
              <a:cs typeface="Andalus" pitchFamily="18" charset="-78"/>
            </a:rPr>
            <a:t>محفظة الاستثمارات العالمية </a:t>
          </a:r>
          <a:r>
            <a:rPr lang="ar-DZ" dirty="0" err="1" smtClean="0">
              <a:latin typeface="Andalus" pitchFamily="18" charset="-78"/>
              <a:cs typeface="Andalus" pitchFamily="18" charset="-78"/>
            </a:rPr>
            <a:t>الاستراتيجة</a:t>
          </a:r>
          <a:endParaRPr lang="fr-FR" dirty="0">
            <a:latin typeface="Andalus" pitchFamily="18" charset="-78"/>
            <a:cs typeface="Andalus" pitchFamily="18" charset="-78"/>
          </a:endParaRPr>
        </a:p>
      </dgm:t>
    </dgm:pt>
    <dgm:pt modelId="{CECB02AB-A81C-4048-BEFB-C302CC5DA197}" type="parTrans" cxnId="{2C607EC4-4170-4D10-9CFC-14B1BC07361D}">
      <dgm:prSet/>
      <dgm:spPr/>
      <dgm:t>
        <a:bodyPr/>
        <a:lstStyle/>
        <a:p>
          <a:pPr algn="just" rtl="1"/>
          <a:endParaRPr lang="fr-FR"/>
        </a:p>
      </dgm:t>
    </dgm:pt>
    <dgm:pt modelId="{6CE57F72-ED07-4A74-B375-F5FCCE67FB53}" type="sibTrans" cxnId="{2C607EC4-4170-4D10-9CFC-14B1BC07361D}">
      <dgm:prSet/>
      <dgm:spPr/>
      <dgm:t>
        <a:bodyPr/>
        <a:lstStyle/>
        <a:p>
          <a:pPr algn="just" rtl="1"/>
          <a:endParaRPr lang="fr-FR"/>
        </a:p>
      </dgm:t>
    </dgm:pt>
    <dgm:pt modelId="{66DD7081-4697-45F7-8333-05EA5401FADA}">
      <dgm:prSet/>
      <dgm:spPr/>
      <dgm:t>
        <a:bodyPr/>
        <a:lstStyle/>
        <a:p>
          <a:pPr algn="ctr" rtl="1"/>
          <a:r>
            <a:rPr lang="ar-DZ" dirty="0" smtClean="0">
              <a:latin typeface="Andalus" pitchFamily="18" charset="-78"/>
              <a:cs typeface="Andalus" pitchFamily="18" charset="-78"/>
            </a:rPr>
            <a:t>محفظة الاستثمار في المشاريع العقارية ومشاريع تطوير البنية التحتية السعودية</a:t>
          </a:r>
          <a:endParaRPr lang="fr-FR" dirty="0">
            <a:latin typeface="Andalus" pitchFamily="18" charset="-78"/>
            <a:cs typeface="Andalus" pitchFamily="18" charset="-78"/>
          </a:endParaRPr>
        </a:p>
      </dgm:t>
    </dgm:pt>
    <dgm:pt modelId="{8352AF3F-E5FE-44A0-A424-A25A5C1761BD}" type="parTrans" cxnId="{0ECC1CD1-DF95-41F2-860F-4563343B971D}">
      <dgm:prSet/>
      <dgm:spPr/>
      <dgm:t>
        <a:bodyPr/>
        <a:lstStyle/>
        <a:p>
          <a:pPr algn="just" rtl="1"/>
          <a:endParaRPr lang="fr-FR"/>
        </a:p>
      </dgm:t>
    </dgm:pt>
    <dgm:pt modelId="{6C394D96-522F-49E6-876A-E7DF9D3F00A4}" type="sibTrans" cxnId="{0ECC1CD1-DF95-41F2-860F-4563343B971D}">
      <dgm:prSet/>
      <dgm:spPr/>
      <dgm:t>
        <a:bodyPr/>
        <a:lstStyle/>
        <a:p>
          <a:pPr algn="just" rtl="1"/>
          <a:endParaRPr lang="fr-FR"/>
        </a:p>
      </dgm:t>
    </dgm:pt>
    <dgm:pt modelId="{7466F6E7-6EB4-427B-A01D-EA52A06C0D35}">
      <dgm:prSet/>
      <dgm:spPr/>
      <dgm:t>
        <a:bodyPr/>
        <a:lstStyle/>
        <a:p>
          <a:pPr algn="ctr" rtl="1"/>
          <a:r>
            <a:rPr lang="ar-DZ" dirty="0" smtClean="0">
              <a:latin typeface="Andalus" pitchFamily="18" charset="-78"/>
              <a:cs typeface="Andalus" pitchFamily="18" charset="-78"/>
            </a:rPr>
            <a:t>محفظة الاستثمارات الهادفة إلى تطوير القطاعات الواعدة وتنميتها</a:t>
          </a:r>
          <a:endParaRPr lang="fr-FR" dirty="0">
            <a:latin typeface="Andalus" pitchFamily="18" charset="-78"/>
            <a:cs typeface="Andalus" pitchFamily="18" charset="-78"/>
          </a:endParaRPr>
        </a:p>
      </dgm:t>
    </dgm:pt>
    <dgm:pt modelId="{838F1BC2-743D-4567-BBA2-74EB8AD0BF30}" type="parTrans" cxnId="{D82CF80B-5201-4E64-897D-AD3497550C1E}">
      <dgm:prSet/>
      <dgm:spPr/>
      <dgm:t>
        <a:bodyPr/>
        <a:lstStyle/>
        <a:p>
          <a:pPr algn="just" rtl="1"/>
          <a:endParaRPr lang="fr-FR"/>
        </a:p>
      </dgm:t>
    </dgm:pt>
    <dgm:pt modelId="{EE9D27B6-42DA-46D1-A17E-118C9E7D4939}" type="sibTrans" cxnId="{D82CF80B-5201-4E64-897D-AD3497550C1E}">
      <dgm:prSet/>
      <dgm:spPr/>
      <dgm:t>
        <a:bodyPr/>
        <a:lstStyle/>
        <a:p>
          <a:pPr algn="just" rtl="1"/>
          <a:endParaRPr lang="fr-FR"/>
        </a:p>
      </dgm:t>
    </dgm:pt>
    <dgm:pt modelId="{258BFC22-F656-4293-A833-CC01FEE86BD0}">
      <dgm:prSet/>
      <dgm:spPr/>
      <dgm:t>
        <a:bodyPr/>
        <a:lstStyle/>
        <a:p>
          <a:pPr algn="ctr" rtl="1"/>
          <a:r>
            <a:rPr lang="ar-DZ" dirty="0" smtClean="0">
              <a:latin typeface="Andalus" pitchFamily="18" charset="-78"/>
              <a:cs typeface="Andalus" pitchFamily="18" charset="-78"/>
            </a:rPr>
            <a:t>محفظة المشاريع السعودية الكبرى</a:t>
          </a:r>
          <a:endParaRPr lang="fr-FR" dirty="0">
            <a:latin typeface="Andalus" pitchFamily="18" charset="-78"/>
            <a:cs typeface="Andalus" pitchFamily="18" charset="-78"/>
          </a:endParaRPr>
        </a:p>
      </dgm:t>
    </dgm:pt>
    <dgm:pt modelId="{EC3FDB7F-503E-41A2-9293-B0A5234BBF30}" type="parTrans" cxnId="{866D4E67-04F1-4AEB-976C-E950E03710A6}">
      <dgm:prSet/>
      <dgm:spPr/>
      <dgm:t>
        <a:bodyPr/>
        <a:lstStyle/>
        <a:p>
          <a:pPr algn="just" rtl="1"/>
          <a:endParaRPr lang="fr-FR"/>
        </a:p>
      </dgm:t>
    </dgm:pt>
    <dgm:pt modelId="{28C375E4-BBBE-482F-A9B5-77D385B13E8D}" type="sibTrans" cxnId="{866D4E67-04F1-4AEB-976C-E950E03710A6}">
      <dgm:prSet/>
      <dgm:spPr/>
      <dgm:t>
        <a:bodyPr/>
        <a:lstStyle/>
        <a:p>
          <a:pPr algn="just" rtl="1"/>
          <a:endParaRPr lang="fr-FR"/>
        </a:p>
      </dgm:t>
    </dgm:pt>
    <dgm:pt modelId="{5578F337-0C68-4264-83A9-6A00D0871CC4}">
      <dgm:prSet custT="1"/>
      <dgm:spPr/>
      <dgm:t>
        <a:bodyPr/>
        <a:lstStyle/>
        <a:p>
          <a:pPr algn="just" rtl="1"/>
          <a:r>
            <a:rPr lang="ar-DZ" sz="1600" dirty="0" smtClean="0">
              <a:latin typeface="Times New Roman" pitchFamily="18" charset="0"/>
              <a:cs typeface="Times New Roman" pitchFamily="18" charset="0"/>
            </a:rPr>
            <a:t>يهدف إلى تشجيع الاستثمار في القطاعات الجديدة التي توفر إمكانية تنويع الاقتصاد وتنميته، وتمكين القطاع الخاص.</a:t>
          </a:r>
          <a:endParaRPr lang="fr-FR" sz="1600" dirty="0">
            <a:latin typeface="Times New Roman" pitchFamily="18" charset="0"/>
            <a:cs typeface="Times New Roman" pitchFamily="18" charset="0"/>
          </a:endParaRPr>
        </a:p>
      </dgm:t>
    </dgm:pt>
    <dgm:pt modelId="{25BAC7B7-7F8C-471D-8B0C-98C00A164000}" type="parTrans" cxnId="{BD38A23B-B07B-4211-8A2B-BE14053E9A51}">
      <dgm:prSet/>
      <dgm:spPr/>
      <dgm:t>
        <a:bodyPr/>
        <a:lstStyle/>
        <a:p>
          <a:pPr algn="just" rtl="1"/>
          <a:endParaRPr lang="fr-FR"/>
        </a:p>
      </dgm:t>
    </dgm:pt>
    <dgm:pt modelId="{124CF3B6-E288-4EC1-9B17-43106EBD360C}" type="sibTrans" cxnId="{BD38A23B-B07B-4211-8A2B-BE14053E9A51}">
      <dgm:prSet/>
      <dgm:spPr/>
      <dgm:t>
        <a:bodyPr/>
        <a:lstStyle/>
        <a:p>
          <a:pPr algn="just" rtl="1"/>
          <a:endParaRPr lang="fr-FR"/>
        </a:p>
      </dgm:t>
    </dgm:pt>
    <dgm:pt modelId="{A123A426-19CF-43AF-A9A6-5BB11D0A0AB9}">
      <dgm:prSet custT="1"/>
      <dgm:spPr/>
      <dgm:t>
        <a:bodyPr/>
        <a:lstStyle/>
        <a:p>
          <a:pPr algn="just" rtl="1"/>
          <a:r>
            <a:rPr lang="ar-DZ" sz="1600" dirty="0" smtClean="0">
              <a:latin typeface="Times New Roman" pitchFamily="18" charset="0"/>
              <a:cs typeface="Times New Roman" pitchFamily="18" charset="0"/>
            </a:rPr>
            <a:t>يهدف إلى تطوير الأصول العقارية للصندوق ورفع مستوى جودة البنية التحتية التي يملكها</a:t>
          </a:r>
          <a:endParaRPr lang="fr-FR" sz="1600" dirty="0">
            <a:latin typeface="Times New Roman" pitchFamily="18" charset="0"/>
            <a:cs typeface="Times New Roman" pitchFamily="18" charset="0"/>
          </a:endParaRPr>
        </a:p>
      </dgm:t>
    </dgm:pt>
    <dgm:pt modelId="{24064ED9-F4C5-4398-87D5-66DE5FF0AA77}" type="parTrans" cxnId="{1D1D50F4-6203-49CC-A6E5-7283A48168DC}">
      <dgm:prSet/>
      <dgm:spPr/>
      <dgm:t>
        <a:bodyPr/>
        <a:lstStyle/>
        <a:p>
          <a:pPr algn="just" rtl="1"/>
          <a:endParaRPr lang="fr-FR"/>
        </a:p>
      </dgm:t>
    </dgm:pt>
    <dgm:pt modelId="{85493DC3-EE82-4AA2-A6F3-56293891FCCC}" type="sibTrans" cxnId="{1D1D50F4-6203-49CC-A6E5-7283A48168DC}">
      <dgm:prSet/>
      <dgm:spPr/>
      <dgm:t>
        <a:bodyPr/>
        <a:lstStyle/>
        <a:p>
          <a:pPr algn="just" rtl="1"/>
          <a:endParaRPr lang="fr-FR"/>
        </a:p>
      </dgm:t>
    </dgm:pt>
    <dgm:pt modelId="{81459823-15F3-4D8D-A0FD-09D59A6093C9}">
      <dgm:prSet custT="1"/>
      <dgm:spPr/>
      <dgm:t>
        <a:bodyPr/>
        <a:lstStyle/>
        <a:p>
          <a:pPr algn="just" rtl="1"/>
          <a:r>
            <a:rPr lang="ar-DZ" sz="1600" dirty="0" smtClean="0">
              <a:latin typeface="Times New Roman" pitchFamily="18" charset="0"/>
              <a:cs typeface="Times New Roman" pitchFamily="18" charset="0"/>
            </a:rPr>
            <a:t>يعمل على إيجاد نماذج حضرية في المدن الرئيسية وتطوير مشاريع الإسكان والمشاريع السياحية، واستقطاب رأس المال الأجنبي والمحلي </a:t>
          </a:r>
          <a:endParaRPr lang="fr-FR" sz="1600" dirty="0">
            <a:latin typeface="Times New Roman" pitchFamily="18" charset="0"/>
            <a:cs typeface="Times New Roman" pitchFamily="18" charset="0"/>
          </a:endParaRPr>
        </a:p>
      </dgm:t>
    </dgm:pt>
    <dgm:pt modelId="{F4732633-9EDC-41B5-BD3A-0112A6AEC192}" type="parTrans" cxnId="{971F190C-A198-45EC-B7A6-3FBE12558E8A}">
      <dgm:prSet/>
      <dgm:spPr/>
      <dgm:t>
        <a:bodyPr/>
        <a:lstStyle/>
        <a:p>
          <a:pPr algn="just" rtl="1"/>
          <a:endParaRPr lang="fr-FR"/>
        </a:p>
      </dgm:t>
    </dgm:pt>
    <dgm:pt modelId="{2BBAE774-E600-4513-A0E2-4BE56AEEB447}" type="sibTrans" cxnId="{971F190C-A198-45EC-B7A6-3FBE12558E8A}">
      <dgm:prSet/>
      <dgm:spPr/>
      <dgm:t>
        <a:bodyPr/>
        <a:lstStyle/>
        <a:p>
          <a:pPr algn="just" rtl="1"/>
          <a:endParaRPr lang="fr-FR"/>
        </a:p>
      </dgm:t>
    </dgm:pt>
    <dgm:pt modelId="{1329BF13-D939-4BD6-880E-C56837E2DAED}">
      <dgm:prSet custT="1"/>
      <dgm:spPr/>
      <dgm:t>
        <a:bodyPr/>
        <a:lstStyle/>
        <a:p>
          <a:pPr algn="just" rtl="1"/>
          <a:r>
            <a:rPr lang="ar-DZ" sz="1600" dirty="0" smtClean="0">
              <a:latin typeface="Times New Roman" pitchFamily="18" charset="0"/>
              <a:cs typeface="Times New Roman" pitchFamily="18" charset="0"/>
            </a:rPr>
            <a:t>يقود الصندوق مجموعة من المبادرات لتطوير مشاريع كبرى لتكوين منظومات اقتصادية متكاملة تدعم جهود التحول الاقتصادي في المملكة، وتحرك عجلة الاستثمار في عدة قطاعات في نفس الوقت، وتحقق عوائد مرتفعة على استثماراته في </a:t>
          </a:r>
          <a:r>
            <a:rPr lang="ar-DZ" sz="1600" dirty="0" err="1" smtClean="0">
              <a:latin typeface="Times New Roman" pitchFamily="18" charset="0"/>
              <a:cs typeface="Times New Roman" pitchFamily="18" charset="0"/>
            </a:rPr>
            <a:t>المديين</a:t>
          </a:r>
          <a:r>
            <a:rPr lang="ar-DZ" sz="1600" dirty="0" smtClean="0">
              <a:latin typeface="Times New Roman" pitchFamily="18" charset="0"/>
              <a:cs typeface="Times New Roman" pitchFamily="18" charset="0"/>
            </a:rPr>
            <a:t> المتوسط والطويل.</a:t>
          </a:r>
          <a:endParaRPr lang="fr-FR" sz="1600" dirty="0">
            <a:latin typeface="Times New Roman" pitchFamily="18" charset="0"/>
            <a:cs typeface="Times New Roman" pitchFamily="18" charset="0"/>
          </a:endParaRPr>
        </a:p>
      </dgm:t>
    </dgm:pt>
    <dgm:pt modelId="{CDF79FF8-3B26-4207-A6BF-E4984AAC5790}" type="parTrans" cxnId="{4E8FF134-BE0B-4C0F-B77B-4EE4F6A7A674}">
      <dgm:prSet/>
      <dgm:spPr/>
      <dgm:t>
        <a:bodyPr/>
        <a:lstStyle/>
        <a:p>
          <a:pPr algn="just" rtl="1"/>
          <a:endParaRPr lang="fr-FR"/>
        </a:p>
      </dgm:t>
    </dgm:pt>
    <dgm:pt modelId="{ACF8CDC6-5C74-4BBF-9EBD-760D0E67B90A}" type="sibTrans" cxnId="{4E8FF134-BE0B-4C0F-B77B-4EE4F6A7A674}">
      <dgm:prSet/>
      <dgm:spPr/>
      <dgm:t>
        <a:bodyPr/>
        <a:lstStyle/>
        <a:p>
          <a:pPr algn="just" rtl="1"/>
          <a:endParaRPr lang="fr-FR"/>
        </a:p>
      </dgm:t>
    </dgm:pt>
    <dgm:pt modelId="{8865253D-299E-44BA-8AE5-EC0629FEDD00}">
      <dgm:prSet custT="1"/>
      <dgm:spPr/>
      <dgm:t>
        <a:bodyPr/>
        <a:lstStyle/>
        <a:p>
          <a:pPr algn="just" rtl="1"/>
          <a:r>
            <a:rPr lang="ar-DZ" sz="1600" dirty="0" smtClean="0">
              <a:latin typeface="Times New Roman" pitchFamily="18" charset="0"/>
              <a:cs typeface="Times New Roman" pitchFamily="18" charset="0"/>
            </a:rPr>
            <a:t>تضم استثمارات طويلة الأمد، تهدف غلى تكوين الشراكات الاستراتيجية عبر الاستثمارات المباشرة وغير المباشرة.</a:t>
          </a:r>
          <a:endParaRPr lang="fr-FR" sz="1600" dirty="0">
            <a:latin typeface="Times New Roman" pitchFamily="18" charset="0"/>
            <a:cs typeface="Times New Roman" pitchFamily="18" charset="0"/>
          </a:endParaRPr>
        </a:p>
      </dgm:t>
    </dgm:pt>
    <dgm:pt modelId="{1B08F062-37E5-4E08-939D-D516CB168074}" type="parTrans" cxnId="{E45F0945-E72A-4669-ACEB-7EB0AE8BD420}">
      <dgm:prSet/>
      <dgm:spPr/>
      <dgm:t>
        <a:bodyPr/>
        <a:lstStyle/>
        <a:p>
          <a:pPr algn="just" rtl="1"/>
          <a:endParaRPr lang="fr-FR"/>
        </a:p>
      </dgm:t>
    </dgm:pt>
    <dgm:pt modelId="{C7F25300-B8E7-4942-BF09-1E64A93FAFD1}" type="sibTrans" cxnId="{E45F0945-E72A-4669-ACEB-7EB0AE8BD420}">
      <dgm:prSet/>
      <dgm:spPr/>
      <dgm:t>
        <a:bodyPr/>
        <a:lstStyle/>
        <a:p>
          <a:pPr algn="just" rtl="1"/>
          <a:endParaRPr lang="fr-FR"/>
        </a:p>
      </dgm:t>
    </dgm:pt>
    <dgm:pt modelId="{17DD0983-3CB7-4F6E-8C43-0D3B3C7E36B4}" type="pres">
      <dgm:prSet presAssocID="{DEECE2AA-5DBD-47A3-93F4-33FA0852498A}" presName="Name0" presStyleCnt="0">
        <dgm:presLayoutVars>
          <dgm:dir/>
          <dgm:animLvl val="lvl"/>
          <dgm:resizeHandles/>
        </dgm:presLayoutVars>
      </dgm:prSet>
      <dgm:spPr/>
    </dgm:pt>
    <dgm:pt modelId="{F948B850-1867-467E-B27D-4EE7D007006E}" type="pres">
      <dgm:prSet presAssocID="{E7109C80-C0E5-4791-BF9A-EA5C3D5FCC9A}" presName="linNode" presStyleCnt="0"/>
      <dgm:spPr/>
    </dgm:pt>
    <dgm:pt modelId="{66BBC294-0E85-49B6-A3DC-AFCA03121438}" type="pres">
      <dgm:prSet presAssocID="{E7109C80-C0E5-4791-BF9A-EA5C3D5FCC9A}" presName="parentShp" presStyleLbl="node1" presStyleIdx="0" presStyleCnt="6">
        <dgm:presLayoutVars>
          <dgm:bulletEnabled val="1"/>
        </dgm:presLayoutVars>
      </dgm:prSet>
      <dgm:spPr/>
    </dgm:pt>
    <dgm:pt modelId="{DFEE991B-14C5-4FC1-9715-6932736FA5E3}" type="pres">
      <dgm:prSet presAssocID="{E7109C80-C0E5-4791-BF9A-EA5C3D5FCC9A}" presName="childShp" presStyleLbl="bgAccFollowNode1" presStyleIdx="0" presStyleCnt="6" custScaleX="190568">
        <dgm:presLayoutVars>
          <dgm:bulletEnabled val="1"/>
        </dgm:presLayoutVars>
      </dgm:prSet>
      <dgm:spPr/>
      <dgm:t>
        <a:bodyPr/>
        <a:lstStyle/>
        <a:p>
          <a:endParaRPr lang="fr-FR"/>
        </a:p>
      </dgm:t>
    </dgm:pt>
    <dgm:pt modelId="{03FEC6EC-0CA9-41C6-AAB3-722A34BB41AC}" type="pres">
      <dgm:prSet presAssocID="{579919EC-312F-445E-BA4B-04339BA0A649}" presName="spacing" presStyleCnt="0"/>
      <dgm:spPr/>
    </dgm:pt>
    <dgm:pt modelId="{B23F8727-09A4-44F8-B8AB-A4D9EC7D5CD5}" type="pres">
      <dgm:prSet presAssocID="{7466F6E7-6EB4-427B-A01D-EA52A06C0D35}" presName="linNode" presStyleCnt="0"/>
      <dgm:spPr/>
    </dgm:pt>
    <dgm:pt modelId="{6C11D034-BA24-4CFF-9EFC-AFB63EEC4017}" type="pres">
      <dgm:prSet presAssocID="{7466F6E7-6EB4-427B-A01D-EA52A06C0D35}" presName="parentShp" presStyleLbl="node1" presStyleIdx="1" presStyleCnt="6">
        <dgm:presLayoutVars>
          <dgm:bulletEnabled val="1"/>
        </dgm:presLayoutVars>
      </dgm:prSet>
      <dgm:spPr/>
    </dgm:pt>
    <dgm:pt modelId="{92733C78-0B64-4FD3-80AE-5A934F044E42}" type="pres">
      <dgm:prSet presAssocID="{7466F6E7-6EB4-427B-A01D-EA52A06C0D35}" presName="childShp" presStyleLbl="bgAccFollowNode1" presStyleIdx="1" presStyleCnt="6" custScaleX="190568" custScaleY="124801">
        <dgm:presLayoutVars>
          <dgm:bulletEnabled val="1"/>
        </dgm:presLayoutVars>
      </dgm:prSet>
      <dgm:spPr/>
      <dgm:t>
        <a:bodyPr/>
        <a:lstStyle/>
        <a:p>
          <a:endParaRPr lang="fr-FR"/>
        </a:p>
      </dgm:t>
    </dgm:pt>
    <dgm:pt modelId="{5C09ADBA-C2B9-44BA-8CBF-CF635341229D}" type="pres">
      <dgm:prSet presAssocID="{EE9D27B6-42DA-46D1-A17E-118C9E7D4939}" presName="spacing" presStyleCnt="0"/>
      <dgm:spPr/>
    </dgm:pt>
    <dgm:pt modelId="{C1485721-442F-4F32-8FD3-4AF9AB432DF6}" type="pres">
      <dgm:prSet presAssocID="{66DD7081-4697-45F7-8333-05EA5401FADA}" presName="linNode" presStyleCnt="0"/>
      <dgm:spPr/>
    </dgm:pt>
    <dgm:pt modelId="{C5BB5162-B1D3-4F56-9F53-6B7E9F44E9EF}" type="pres">
      <dgm:prSet presAssocID="{66DD7081-4697-45F7-8333-05EA5401FADA}" presName="parentShp" presStyleLbl="node1" presStyleIdx="2" presStyleCnt="6">
        <dgm:presLayoutVars>
          <dgm:bulletEnabled val="1"/>
        </dgm:presLayoutVars>
      </dgm:prSet>
      <dgm:spPr/>
      <dgm:t>
        <a:bodyPr/>
        <a:lstStyle/>
        <a:p>
          <a:endParaRPr lang="fr-FR"/>
        </a:p>
      </dgm:t>
    </dgm:pt>
    <dgm:pt modelId="{55192A9C-D10D-484C-AC33-25E02F3E3932}" type="pres">
      <dgm:prSet presAssocID="{66DD7081-4697-45F7-8333-05EA5401FADA}" presName="childShp" presStyleLbl="bgAccFollowNode1" presStyleIdx="2" presStyleCnt="6" custScaleX="190568" custScaleY="122574">
        <dgm:presLayoutVars>
          <dgm:bulletEnabled val="1"/>
        </dgm:presLayoutVars>
      </dgm:prSet>
      <dgm:spPr/>
      <dgm:t>
        <a:bodyPr/>
        <a:lstStyle/>
        <a:p>
          <a:endParaRPr lang="fr-FR"/>
        </a:p>
      </dgm:t>
    </dgm:pt>
    <dgm:pt modelId="{CB11EC5C-7324-4565-9047-84290929EBBF}" type="pres">
      <dgm:prSet presAssocID="{6C394D96-522F-49E6-876A-E7DF9D3F00A4}" presName="spacing" presStyleCnt="0"/>
      <dgm:spPr/>
    </dgm:pt>
    <dgm:pt modelId="{00CCAFFD-8B37-4E1F-9CCE-6E523D379D6F}" type="pres">
      <dgm:prSet presAssocID="{258BFC22-F656-4293-A833-CC01FEE86BD0}" presName="linNode" presStyleCnt="0"/>
      <dgm:spPr/>
    </dgm:pt>
    <dgm:pt modelId="{0B032D06-C11F-4648-AC04-361CA89B7BD0}" type="pres">
      <dgm:prSet presAssocID="{258BFC22-F656-4293-A833-CC01FEE86BD0}" presName="parentShp" presStyleLbl="node1" presStyleIdx="3" presStyleCnt="6">
        <dgm:presLayoutVars>
          <dgm:bulletEnabled val="1"/>
        </dgm:presLayoutVars>
      </dgm:prSet>
      <dgm:spPr/>
    </dgm:pt>
    <dgm:pt modelId="{96FAC740-C5BC-4564-A2E3-4FC4517AC629}" type="pres">
      <dgm:prSet presAssocID="{258BFC22-F656-4293-A833-CC01FEE86BD0}" presName="childShp" presStyleLbl="bgAccFollowNode1" presStyleIdx="3" presStyleCnt="6" custScaleX="190568" custScaleY="129002">
        <dgm:presLayoutVars>
          <dgm:bulletEnabled val="1"/>
        </dgm:presLayoutVars>
      </dgm:prSet>
      <dgm:spPr/>
      <dgm:t>
        <a:bodyPr/>
        <a:lstStyle/>
        <a:p>
          <a:endParaRPr lang="fr-FR"/>
        </a:p>
      </dgm:t>
    </dgm:pt>
    <dgm:pt modelId="{3CABFA5D-46A6-4A69-BB16-FF9D029B539B}" type="pres">
      <dgm:prSet presAssocID="{28C375E4-BBBE-482F-A9B5-77D385B13E8D}" presName="spacing" presStyleCnt="0"/>
      <dgm:spPr/>
    </dgm:pt>
    <dgm:pt modelId="{CDA81FAA-3EA3-40FF-B938-6ADA1A643981}" type="pres">
      <dgm:prSet presAssocID="{8A46CC70-84F0-4353-99DF-EC35C4C0F103}" presName="linNode" presStyleCnt="0"/>
      <dgm:spPr/>
    </dgm:pt>
    <dgm:pt modelId="{B9F38944-08E9-440D-A7BF-84746F2F9CF0}" type="pres">
      <dgm:prSet presAssocID="{8A46CC70-84F0-4353-99DF-EC35C4C0F103}" presName="parentShp" presStyleLbl="node1" presStyleIdx="4" presStyleCnt="6">
        <dgm:presLayoutVars>
          <dgm:bulletEnabled val="1"/>
        </dgm:presLayoutVars>
      </dgm:prSet>
      <dgm:spPr/>
    </dgm:pt>
    <dgm:pt modelId="{26F37D2C-35B0-40FD-AA72-42DD3F7003D1}" type="pres">
      <dgm:prSet presAssocID="{8A46CC70-84F0-4353-99DF-EC35C4C0F103}" presName="childShp" presStyleLbl="bgAccFollowNode1" presStyleIdx="4" presStyleCnt="6" custScaleX="190568">
        <dgm:presLayoutVars>
          <dgm:bulletEnabled val="1"/>
        </dgm:presLayoutVars>
      </dgm:prSet>
      <dgm:spPr/>
      <dgm:t>
        <a:bodyPr/>
        <a:lstStyle/>
        <a:p>
          <a:endParaRPr lang="fr-FR"/>
        </a:p>
      </dgm:t>
    </dgm:pt>
    <dgm:pt modelId="{596D3E69-0211-46C1-B9B6-22E808BAC7C2}" type="pres">
      <dgm:prSet presAssocID="{6CE57F72-ED07-4A74-B375-F5FCCE67FB53}" presName="spacing" presStyleCnt="0"/>
      <dgm:spPr/>
    </dgm:pt>
    <dgm:pt modelId="{59E07ECC-41AA-4E9E-81BF-AA6C64A26D55}" type="pres">
      <dgm:prSet presAssocID="{C988DA56-0692-48CC-B940-BF0DA8A43925}" presName="linNode" presStyleCnt="0"/>
      <dgm:spPr/>
    </dgm:pt>
    <dgm:pt modelId="{541AC8DF-5215-4DF8-89B9-1594CEEECD35}" type="pres">
      <dgm:prSet presAssocID="{C988DA56-0692-48CC-B940-BF0DA8A43925}" presName="parentShp" presStyleLbl="node1" presStyleIdx="5" presStyleCnt="6">
        <dgm:presLayoutVars>
          <dgm:bulletEnabled val="1"/>
        </dgm:presLayoutVars>
      </dgm:prSet>
      <dgm:spPr/>
    </dgm:pt>
    <dgm:pt modelId="{CE07CF3F-21D1-4926-8DE1-8EC06DD6238E}" type="pres">
      <dgm:prSet presAssocID="{C988DA56-0692-48CC-B940-BF0DA8A43925}" presName="childShp" presStyleLbl="bgAccFollowNode1" presStyleIdx="5" presStyleCnt="6" custScaleX="190568">
        <dgm:presLayoutVars>
          <dgm:bulletEnabled val="1"/>
        </dgm:presLayoutVars>
      </dgm:prSet>
      <dgm:spPr/>
      <dgm:t>
        <a:bodyPr/>
        <a:lstStyle/>
        <a:p>
          <a:endParaRPr lang="fr-FR"/>
        </a:p>
      </dgm:t>
    </dgm:pt>
  </dgm:ptLst>
  <dgm:cxnLst>
    <dgm:cxn modelId="{BD7016B7-671F-4623-99F9-D4F5BA35104B}" type="presOf" srcId="{DEECE2AA-5DBD-47A3-93F4-33FA0852498A}" destId="{17DD0983-3CB7-4F6E-8C43-0D3B3C7E36B4}" srcOrd="0" destOrd="0" presId="urn:microsoft.com/office/officeart/2005/8/layout/vList6"/>
    <dgm:cxn modelId="{32B2436E-7432-46BA-980C-247E8CDFA341}" type="presOf" srcId="{8A46CC70-84F0-4353-99DF-EC35C4C0F103}" destId="{B9F38944-08E9-440D-A7BF-84746F2F9CF0}" srcOrd="0" destOrd="0" presId="urn:microsoft.com/office/officeart/2005/8/layout/vList6"/>
    <dgm:cxn modelId="{1D1D50F4-6203-49CC-A6E5-7283A48168DC}" srcId="{66DD7081-4697-45F7-8333-05EA5401FADA}" destId="{A123A426-19CF-43AF-A9A6-5BB11D0A0AB9}" srcOrd="0" destOrd="0" parTransId="{24064ED9-F4C5-4398-87D5-66DE5FF0AA77}" sibTransId="{85493DC3-EE82-4AA2-A6F3-56293891FCCC}"/>
    <dgm:cxn modelId="{DAB04EF4-3895-428D-B793-30DC2BB72A8B}" type="presOf" srcId="{8865253D-299E-44BA-8AE5-EC0629FEDD00}" destId="{26F37D2C-35B0-40FD-AA72-42DD3F7003D1}" srcOrd="0" destOrd="0" presId="urn:microsoft.com/office/officeart/2005/8/layout/vList6"/>
    <dgm:cxn modelId="{14F22C29-3B77-4A58-A82F-1485C6F9CEDE}" srcId="{DEECE2AA-5DBD-47A3-93F4-33FA0852498A}" destId="{E7109C80-C0E5-4791-BF9A-EA5C3D5FCC9A}" srcOrd="0" destOrd="0" parTransId="{5B763578-80F1-4069-8615-CECB6B8E271B}" sibTransId="{579919EC-312F-445E-BA4B-04339BA0A649}"/>
    <dgm:cxn modelId="{86E50906-476D-45CF-B58D-F1F98E40394E}" type="presOf" srcId="{81459823-15F3-4D8D-A0FD-09D59A6093C9}" destId="{55192A9C-D10D-484C-AC33-25E02F3E3932}" srcOrd="0" destOrd="1" presId="urn:microsoft.com/office/officeart/2005/8/layout/vList6"/>
    <dgm:cxn modelId="{11E98DDB-1F0D-4D50-941F-C902A21141FF}" srcId="{E7109C80-C0E5-4791-BF9A-EA5C3D5FCC9A}" destId="{AC252177-8A60-4A7C-933E-019ECD725DBE}" srcOrd="0" destOrd="0" parTransId="{94953F95-5187-4D99-9D13-0FED48E59B56}" sibTransId="{8C4DFE9C-1742-4BBA-976F-C88894AED04F}"/>
    <dgm:cxn modelId="{812B7649-3E9B-4462-938B-259E636F59E9}" type="presOf" srcId="{A4A1CF7C-EA40-419E-817F-E0483D8BB9DF}" destId="{CE07CF3F-21D1-4926-8DE1-8EC06DD6238E}" srcOrd="0" destOrd="0" presId="urn:microsoft.com/office/officeart/2005/8/layout/vList6"/>
    <dgm:cxn modelId="{4E8FF134-BE0B-4C0F-B77B-4EE4F6A7A674}" srcId="{258BFC22-F656-4293-A833-CC01FEE86BD0}" destId="{1329BF13-D939-4BD6-880E-C56837E2DAED}" srcOrd="0" destOrd="0" parTransId="{CDF79FF8-3B26-4207-A6BF-E4984AAC5790}" sibTransId="{ACF8CDC6-5C74-4BBF-9EBD-760D0E67B90A}"/>
    <dgm:cxn modelId="{E63C44B6-65C1-454F-8116-77691945DE7C}" srcId="{C988DA56-0692-48CC-B940-BF0DA8A43925}" destId="{A4A1CF7C-EA40-419E-817F-E0483D8BB9DF}" srcOrd="0" destOrd="0" parTransId="{7AD28339-BF47-40B4-9FDC-CB976C778628}" sibTransId="{20EE64E9-DD3A-4BEA-9154-A09F9A4D03C4}"/>
    <dgm:cxn modelId="{0ECC1CD1-DF95-41F2-860F-4563343B971D}" srcId="{DEECE2AA-5DBD-47A3-93F4-33FA0852498A}" destId="{66DD7081-4697-45F7-8333-05EA5401FADA}" srcOrd="2" destOrd="0" parTransId="{8352AF3F-E5FE-44A0-A424-A25A5C1761BD}" sibTransId="{6C394D96-522F-49E6-876A-E7DF9D3F00A4}"/>
    <dgm:cxn modelId="{971F190C-A198-45EC-B7A6-3FBE12558E8A}" srcId="{66DD7081-4697-45F7-8333-05EA5401FADA}" destId="{81459823-15F3-4D8D-A0FD-09D59A6093C9}" srcOrd="1" destOrd="0" parTransId="{F4732633-9EDC-41B5-BD3A-0112A6AEC192}" sibTransId="{2BBAE774-E600-4513-A0E2-4BE56AEEB447}"/>
    <dgm:cxn modelId="{94D696EB-4F1D-423C-8B30-CC954B22D2E4}" type="presOf" srcId="{258BFC22-F656-4293-A833-CC01FEE86BD0}" destId="{0B032D06-C11F-4648-AC04-361CA89B7BD0}" srcOrd="0" destOrd="0" presId="urn:microsoft.com/office/officeart/2005/8/layout/vList6"/>
    <dgm:cxn modelId="{E45F0945-E72A-4669-ACEB-7EB0AE8BD420}" srcId="{8A46CC70-84F0-4353-99DF-EC35C4C0F103}" destId="{8865253D-299E-44BA-8AE5-EC0629FEDD00}" srcOrd="0" destOrd="0" parTransId="{1B08F062-37E5-4E08-939D-D516CB168074}" sibTransId="{C7F25300-B8E7-4942-BF09-1E64A93FAFD1}"/>
    <dgm:cxn modelId="{2A339A2B-5580-419A-A26C-1CF2E9858494}" type="presOf" srcId="{66DD7081-4697-45F7-8333-05EA5401FADA}" destId="{C5BB5162-B1D3-4F56-9F53-6B7E9F44E9EF}" srcOrd="0" destOrd="0" presId="urn:microsoft.com/office/officeart/2005/8/layout/vList6"/>
    <dgm:cxn modelId="{866D4E67-04F1-4AEB-976C-E950E03710A6}" srcId="{DEECE2AA-5DBD-47A3-93F4-33FA0852498A}" destId="{258BFC22-F656-4293-A833-CC01FEE86BD0}" srcOrd="3" destOrd="0" parTransId="{EC3FDB7F-503E-41A2-9293-B0A5234BBF30}" sibTransId="{28C375E4-BBBE-482F-A9B5-77D385B13E8D}"/>
    <dgm:cxn modelId="{BD38A23B-B07B-4211-8A2B-BE14053E9A51}" srcId="{7466F6E7-6EB4-427B-A01D-EA52A06C0D35}" destId="{5578F337-0C68-4264-83A9-6A00D0871CC4}" srcOrd="0" destOrd="0" parTransId="{25BAC7B7-7F8C-471D-8B0C-98C00A164000}" sibTransId="{124CF3B6-E288-4EC1-9B17-43106EBD360C}"/>
    <dgm:cxn modelId="{D82CF80B-5201-4E64-897D-AD3497550C1E}" srcId="{DEECE2AA-5DBD-47A3-93F4-33FA0852498A}" destId="{7466F6E7-6EB4-427B-A01D-EA52A06C0D35}" srcOrd="1" destOrd="0" parTransId="{838F1BC2-743D-4567-BBA2-74EB8AD0BF30}" sibTransId="{EE9D27B6-42DA-46D1-A17E-118C9E7D4939}"/>
    <dgm:cxn modelId="{3B84AF92-CEBA-4468-B866-E8F885A060E2}" type="presOf" srcId="{5578F337-0C68-4264-83A9-6A00D0871CC4}" destId="{92733C78-0B64-4FD3-80AE-5A934F044E42}" srcOrd="0" destOrd="0" presId="urn:microsoft.com/office/officeart/2005/8/layout/vList6"/>
    <dgm:cxn modelId="{3F8586FA-F7F1-48A7-8908-741D8882A3A5}" type="presOf" srcId="{C988DA56-0692-48CC-B940-BF0DA8A43925}" destId="{541AC8DF-5215-4DF8-89B9-1594CEEECD35}" srcOrd="0" destOrd="0" presId="urn:microsoft.com/office/officeart/2005/8/layout/vList6"/>
    <dgm:cxn modelId="{18CC0E2A-6DC8-4DA2-994D-388D5E162503}" type="presOf" srcId="{7466F6E7-6EB4-427B-A01D-EA52A06C0D35}" destId="{6C11D034-BA24-4CFF-9EFC-AFB63EEC4017}" srcOrd="0" destOrd="0" presId="urn:microsoft.com/office/officeart/2005/8/layout/vList6"/>
    <dgm:cxn modelId="{106E0F19-F3ED-4086-859A-0F77C637A165}" type="presOf" srcId="{AC252177-8A60-4A7C-933E-019ECD725DBE}" destId="{DFEE991B-14C5-4FC1-9715-6932736FA5E3}" srcOrd="0" destOrd="0" presId="urn:microsoft.com/office/officeart/2005/8/layout/vList6"/>
    <dgm:cxn modelId="{9CB1FD1E-2176-47D5-90EA-F86D7E49D9C0}" type="presOf" srcId="{E7109C80-C0E5-4791-BF9A-EA5C3D5FCC9A}" destId="{66BBC294-0E85-49B6-A3DC-AFCA03121438}" srcOrd="0" destOrd="0" presId="urn:microsoft.com/office/officeart/2005/8/layout/vList6"/>
    <dgm:cxn modelId="{0299397E-23C4-430F-A741-463F44D9C14A}" srcId="{DEECE2AA-5DBD-47A3-93F4-33FA0852498A}" destId="{C988DA56-0692-48CC-B940-BF0DA8A43925}" srcOrd="5" destOrd="0" parTransId="{123CE1BA-424D-4047-B418-FB651201AF32}" sibTransId="{A7375B7B-8F32-4AB3-8002-7A0F9956BE16}"/>
    <dgm:cxn modelId="{3CDDC9E7-78D1-43FD-94AF-5BA6F8A36230}" type="presOf" srcId="{1329BF13-D939-4BD6-880E-C56837E2DAED}" destId="{96FAC740-C5BC-4564-A2E3-4FC4517AC629}" srcOrd="0" destOrd="0" presId="urn:microsoft.com/office/officeart/2005/8/layout/vList6"/>
    <dgm:cxn modelId="{2C607EC4-4170-4D10-9CFC-14B1BC07361D}" srcId="{DEECE2AA-5DBD-47A3-93F4-33FA0852498A}" destId="{8A46CC70-84F0-4353-99DF-EC35C4C0F103}" srcOrd="4" destOrd="0" parTransId="{CECB02AB-A81C-4048-BEFB-C302CC5DA197}" sibTransId="{6CE57F72-ED07-4A74-B375-F5FCCE67FB53}"/>
    <dgm:cxn modelId="{3B395A78-129B-4BE0-8DBA-B0F2FEAF93C6}" type="presOf" srcId="{A123A426-19CF-43AF-A9A6-5BB11D0A0AB9}" destId="{55192A9C-D10D-484C-AC33-25E02F3E3932}" srcOrd="0" destOrd="0" presId="urn:microsoft.com/office/officeart/2005/8/layout/vList6"/>
    <dgm:cxn modelId="{5F217491-DD43-443C-8183-2AF239B6041E}" type="presParOf" srcId="{17DD0983-3CB7-4F6E-8C43-0D3B3C7E36B4}" destId="{F948B850-1867-467E-B27D-4EE7D007006E}" srcOrd="0" destOrd="0" presId="urn:microsoft.com/office/officeart/2005/8/layout/vList6"/>
    <dgm:cxn modelId="{AAAB8294-3D6F-4BA6-AF69-705A8B42F897}" type="presParOf" srcId="{F948B850-1867-467E-B27D-4EE7D007006E}" destId="{66BBC294-0E85-49B6-A3DC-AFCA03121438}" srcOrd="0" destOrd="0" presId="urn:microsoft.com/office/officeart/2005/8/layout/vList6"/>
    <dgm:cxn modelId="{600182AA-78AA-400A-B9C8-9DCB16457E1D}" type="presParOf" srcId="{F948B850-1867-467E-B27D-4EE7D007006E}" destId="{DFEE991B-14C5-4FC1-9715-6932736FA5E3}" srcOrd="1" destOrd="0" presId="urn:microsoft.com/office/officeart/2005/8/layout/vList6"/>
    <dgm:cxn modelId="{58568478-3BE0-4D61-8F7C-795F456F9631}" type="presParOf" srcId="{17DD0983-3CB7-4F6E-8C43-0D3B3C7E36B4}" destId="{03FEC6EC-0CA9-41C6-AAB3-722A34BB41AC}" srcOrd="1" destOrd="0" presId="urn:microsoft.com/office/officeart/2005/8/layout/vList6"/>
    <dgm:cxn modelId="{C59C8CB5-5DB4-4740-9B49-AE8452260FE6}" type="presParOf" srcId="{17DD0983-3CB7-4F6E-8C43-0D3B3C7E36B4}" destId="{B23F8727-09A4-44F8-B8AB-A4D9EC7D5CD5}" srcOrd="2" destOrd="0" presId="urn:microsoft.com/office/officeart/2005/8/layout/vList6"/>
    <dgm:cxn modelId="{8FC60388-38A8-4D14-B187-2782D4934552}" type="presParOf" srcId="{B23F8727-09A4-44F8-B8AB-A4D9EC7D5CD5}" destId="{6C11D034-BA24-4CFF-9EFC-AFB63EEC4017}" srcOrd="0" destOrd="0" presId="urn:microsoft.com/office/officeart/2005/8/layout/vList6"/>
    <dgm:cxn modelId="{170E9ACD-7A59-4E08-BB25-A8CED7D8EB61}" type="presParOf" srcId="{B23F8727-09A4-44F8-B8AB-A4D9EC7D5CD5}" destId="{92733C78-0B64-4FD3-80AE-5A934F044E42}" srcOrd="1" destOrd="0" presId="urn:microsoft.com/office/officeart/2005/8/layout/vList6"/>
    <dgm:cxn modelId="{066D25B8-E8D3-49A8-A6CB-A9FF988E3763}" type="presParOf" srcId="{17DD0983-3CB7-4F6E-8C43-0D3B3C7E36B4}" destId="{5C09ADBA-C2B9-44BA-8CBF-CF635341229D}" srcOrd="3" destOrd="0" presId="urn:microsoft.com/office/officeart/2005/8/layout/vList6"/>
    <dgm:cxn modelId="{AC5DA062-FFBD-43EA-962D-5DA26E35BE4D}" type="presParOf" srcId="{17DD0983-3CB7-4F6E-8C43-0D3B3C7E36B4}" destId="{C1485721-442F-4F32-8FD3-4AF9AB432DF6}" srcOrd="4" destOrd="0" presId="urn:microsoft.com/office/officeart/2005/8/layout/vList6"/>
    <dgm:cxn modelId="{346FEFD7-53E4-435D-98EF-76641F24A0F5}" type="presParOf" srcId="{C1485721-442F-4F32-8FD3-4AF9AB432DF6}" destId="{C5BB5162-B1D3-4F56-9F53-6B7E9F44E9EF}" srcOrd="0" destOrd="0" presId="urn:microsoft.com/office/officeart/2005/8/layout/vList6"/>
    <dgm:cxn modelId="{3AE398D4-D488-4315-89BC-D86D1C73CEF2}" type="presParOf" srcId="{C1485721-442F-4F32-8FD3-4AF9AB432DF6}" destId="{55192A9C-D10D-484C-AC33-25E02F3E3932}" srcOrd="1" destOrd="0" presId="urn:microsoft.com/office/officeart/2005/8/layout/vList6"/>
    <dgm:cxn modelId="{1FA7ACF2-E3EE-425D-901B-6AFC605BC368}" type="presParOf" srcId="{17DD0983-3CB7-4F6E-8C43-0D3B3C7E36B4}" destId="{CB11EC5C-7324-4565-9047-84290929EBBF}" srcOrd="5" destOrd="0" presId="urn:microsoft.com/office/officeart/2005/8/layout/vList6"/>
    <dgm:cxn modelId="{2C4FA4E7-4AA9-44A0-9AC1-7B4C884B461C}" type="presParOf" srcId="{17DD0983-3CB7-4F6E-8C43-0D3B3C7E36B4}" destId="{00CCAFFD-8B37-4E1F-9CCE-6E523D379D6F}" srcOrd="6" destOrd="0" presId="urn:microsoft.com/office/officeart/2005/8/layout/vList6"/>
    <dgm:cxn modelId="{747F1158-BBB3-4F10-BA5E-43C9EE831075}" type="presParOf" srcId="{00CCAFFD-8B37-4E1F-9CCE-6E523D379D6F}" destId="{0B032D06-C11F-4648-AC04-361CA89B7BD0}" srcOrd="0" destOrd="0" presId="urn:microsoft.com/office/officeart/2005/8/layout/vList6"/>
    <dgm:cxn modelId="{3F58DA5D-55AA-4CC0-A179-7E80E0D05C42}" type="presParOf" srcId="{00CCAFFD-8B37-4E1F-9CCE-6E523D379D6F}" destId="{96FAC740-C5BC-4564-A2E3-4FC4517AC629}" srcOrd="1" destOrd="0" presId="urn:microsoft.com/office/officeart/2005/8/layout/vList6"/>
    <dgm:cxn modelId="{3B55D967-6C53-4E7B-92F8-A129E45FAD8E}" type="presParOf" srcId="{17DD0983-3CB7-4F6E-8C43-0D3B3C7E36B4}" destId="{3CABFA5D-46A6-4A69-BB16-FF9D029B539B}" srcOrd="7" destOrd="0" presId="urn:microsoft.com/office/officeart/2005/8/layout/vList6"/>
    <dgm:cxn modelId="{F89E9FE9-D304-4D02-81C3-A2D9A09A43E9}" type="presParOf" srcId="{17DD0983-3CB7-4F6E-8C43-0D3B3C7E36B4}" destId="{CDA81FAA-3EA3-40FF-B938-6ADA1A643981}" srcOrd="8" destOrd="0" presId="urn:microsoft.com/office/officeart/2005/8/layout/vList6"/>
    <dgm:cxn modelId="{6B17FCC6-E174-47AD-81EF-DC95570D3EDC}" type="presParOf" srcId="{CDA81FAA-3EA3-40FF-B938-6ADA1A643981}" destId="{B9F38944-08E9-440D-A7BF-84746F2F9CF0}" srcOrd="0" destOrd="0" presId="urn:microsoft.com/office/officeart/2005/8/layout/vList6"/>
    <dgm:cxn modelId="{8605585A-3DE6-4F7C-BF76-70D3988CFEE0}" type="presParOf" srcId="{CDA81FAA-3EA3-40FF-B938-6ADA1A643981}" destId="{26F37D2C-35B0-40FD-AA72-42DD3F7003D1}" srcOrd="1" destOrd="0" presId="urn:microsoft.com/office/officeart/2005/8/layout/vList6"/>
    <dgm:cxn modelId="{D14520A6-1AA7-412A-A49C-1FF300DE4BA9}" type="presParOf" srcId="{17DD0983-3CB7-4F6E-8C43-0D3B3C7E36B4}" destId="{596D3E69-0211-46C1-B9B6-22E808BAC7C2}" srcOrd="9" destOrd="0" presId="urn:microsoft.com/office/officeart/2005/8/layout/vList6"/>
    <dgm:cxn modelId="{9CE80A1D-AAE1-4347-B3EE-A99B9A9B30C3}" type="presParOf" srcId="{17DD0983-3CB7-4F6E-8C43-0D3B3C7E36B4}" destId="{59E07ECC-41AA-4E9E-81BF-AA6C64A26D55}" srcOrd="10" destOrd="0" presId="urn:microsoft.com/office/officeart/2005/8/layout/vList6"/>
    <dgm:cxn modelId="{35335506-74B7-4102-906C-9A4F15C0A4A1}" type="presParOf" srcId="{59E07ECC-41AA-4E9E-81BF-AA6C64A26D55}" destId="{541AC8DF-5215-4DF8-89B9-1594CEEECD35}" srcOrd="0" destOrd="0" presId="urn:microsoft.com/office/officeart/2005/8/layout/vList6"/>
    <dgm:cxn modelId="{2695BBF0-B0E3-4E46-9CF3-A30AC2F1FE4C}" type="presParOf" srcId="{59E07ECC-41AA-4E9E-81BF-AA6C64A26D55}" destId="{CE07CF3F-21D1-4926-8DE1-8EC06DD6238E}" srcOrd="1" destOrd="0" presId="urn:microsoft.com/office/officeart/2005/8/layout/vList6"/>
  </dgm:cxnLst>
  <dgm:bg>
    <a:solidFill>
      <a:schemeClr val="tx1"/>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320BEC-9729-45E1-B28D-2B2D1F4A151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B5581EF9-53BF-4CF1-A2DD-0A3BD3DD1049}">
      <dgm:prSet phldrT="[Texte]" custT="1"/>
      <dgm:spPr>
        <a:solidFill>
          <a:schemeClr val="tx1"/>
        </a:solidFill>
        <a:ln>
          <a:solidFill>
            <a:schemeClr val="bg1"/>
          </a:solidFill>
        </a:ln>
      </dgm:spPr>
      <dgm:t>
        <a:bodyPr/>
        <a:lstStyle/>
        <a:p>
          <a:pPr rtl="1"/>
          <a:r>
            <a:rPr lang="ar-DZ" sz="2700" dirty="0" smtClean="0">
              <a:solidFill>
                <a:schemeClr val="bg1"/>
              </a:solidFill>
              <a:latin typeface="Andalus" pitchFamily="18" charset="-78"/>
              <a:cs typeface="Andalus" pitchFamily="18" charset="-78"/>
            </a:rPr>
            <a:t>تعريفه</a:t>
          </a:r>
          <a:endParaRPr lang="fr-FR" sz="2700" dirty="0">
            <a:solidFill>
              <a:schemeClr val="bg1"/>
            </a:solidFill>
            <a:latin typeface="Andalus" pitchFamily="18" charset="-78"/>
            <a:cs typeface="Andalus" pitchFamily="18" charset="-78"/>
          </a:endParaRPr>
        </a:p>
      </dgm:t>
    </dgm:pt>
    <dgm:pt modelId="{B89E8FC2-F705-49E3-ADEA-77480181F178}" type="parTrans" cxnId="{11512E2B-F059-477D-A462-A06259F6E691}">
      <dgm:prSet/>
      <dgm:spPr/>
      <dgm:t>
        <a:bodyPr/>
        <a:lstStyle/>
        <a:p>
          <a:pPr rtl="1"/>
          <a:endParaRPr lang="fr-FR"/>
        </a:p>
      </dgm:t>
    </dgm:pt>
    <dgm:pt modelId="{E7B545EB-2E94-49E7-8D54-68D3961B7925}" type="sibTrans" cxnId="{11512E2B-F059-477D-A462-A06259F6E691}">
      <dgm:prSet/>
      <dgm:spPr/>
      <dgm:t>
        <a:bodyPr/>
        <a:lstStyle/>
        <a:p>
          <a:pPr rtl="1"/>
          <a:endParaRPr lang="fr-FR"/>
        </a:p>
      </dgm:t>
    </dgm:pt>
    <dgm:pt modelId="{925B2D7E-819B-4822-A109-AB4A683A0339}">
      <dgm:prSet phldrT="[Texte]" custT="1"/>
      <dgm:spPr/>
      <dgm:t>
        <a:bodyPr/>
        <a:lstStyle/>
        <a:p>
          <a:pPr rtl="1"/>
          <a:r>
            <a:rPr lang="ar-DZ" sz="1800" dirty="0" smtClean="0">
              <a:latin typeface="Times New Roman" pitchFamily="18" charset="0"/>
              <a:cs typeface="Times New Roman" pitchFamily="18" charset="0"/>
            </a:rPr>
            <a:t>أنشئ سنة 2005 لإدارة فوائض النفط والغاز الطبيعي</a:t>
          </a:r>
          <a:endParaRPr lang="fr-FR" sz="1800" dirty="0">
            <a:latin typeface="Times New Roman" pitchFamily="18" charset="0"/>
            <a:cs typeface="Times New Roman" pitchFamily="18" charset="0"/>
          </a:endParaRPr>
        </a:p>
      </dgm:t>
    </dgm:pt>
    <dgm:pt modelId="{04FF9DE0-78D8-428C-9AC8-76354334E392}" type="parTrans" cxnId="{999CB77A-88F9-463C-BDC6-C94D0F04F772}">
      <dgm:prSet/>
      <dgm:spPr/>
      <dgm:t>
        <a:bodyPr/>
        <a:lstStyle/>
        <a:p>
          <a:pPr rtl="1"/>
          <a:endParaRPr lang="fr-FR"/>
        </a:p>
      </dgm:t>
    </dgm:pt>
    <dgm:pt modelId="{C33B9212-106D-4C24-8D99-315F7ED3616F}" type="sibTrans" cxnId="{999CB77A-88F9-463C-BDC6-C94D0F04F772}">
      <dgm:prSet/>
      <dgm:spPr/>
      <dgm:t>
        <a:bodyPr/>
        <a:lstStyle/>
        <a:p>
          <a:pPr rtl="1"/>
          <a:endParaRPr lang="fr-FR"/>
        </a:p>
      </dgm:t>
    </dgm:pt>
    <dgm:pt modelId="{90BC9E4D-E653-4227-8521-C0553ABEE2A5}">
      <dgm:prSet phldrT="[Texte]" custT="1"/>
      <dgm:spPr/>
      <dgm:t>
        <a:bodyPr/>
        <a:lstStyle/>
        <a:p>
          <a:pPr rtl="1"/>
          <a:r>
            <a:rPr lang="ar-DZ" sz="1800" dirty="0" smtClean="0">
              <a:latin typeface="Times New Roman" pitchFamily="18" charset="0"/>
              <a:cs typeface="Times New Roman" pitchFamily="18" charset="0"/>
            </a:rPr>
            <a:t>جهاز مختص في الاستثمار المحلي والخارجي خصوصا خارج قطاع الطاقة</a:t>
          </a:r>
          <a:endParaRPr lang="fr-FR" sz="1800" dirty="0">
            <a:latin typeface="Times New Roman" pitchFamily="18" charset="0"/>
            <a:cs typeface="Times New Roman" pitchFamily="18" charset="0"/>
          </a:endParaRPr>
        </a:p>
      </dgm:t>
    </dgm:pt>
    <dgm:pt modelId="{41BC0EC1-A818-4DC6-9ADF-22D3F3B26D64}" type="parTrans" cxnId="{2E4630F5-32E8-4251-8DC1-37BCF0372C7C}">
      <dgm:prSet/>
      <dgm:spPr/>
      <dgm:t>
        <a:bodyPr/>
        <a:lstStyle/>
        <a:p>
          <a:pPr rtl="1"/>
          <a:endParaRPr lang="fr-FR"/>
        </a:p>
      </dgm:t>
    </dgm:pt>
    <dgm:pt modelId="{B598F3DB-D08C-4830-B366-19DB69169F7D}" type="sibTrans" cxnId="{2E4630F5-32E8-4251-8DC1-37BCF0372C7C}">
      <dgm:prSet/>
      <dgm:spPr/>
      <dgm:t>
        <a:bodyPr/>
        <a:lstStyle/>
        <a:p>
          <a:pPr rtl="1"/>
          <a:endParaRPr lang="fr-FR"/>
        </a:p>
      </dgm:t>
    </dgm:pt>
    <dgm:pt modelId="{A1C5F05B-65A1-4F43-9B23-A01327FFA633}">
      <dgm:prSet phldrT="[Texte]" custT="1"/>
      <dgm:spPr>
        <a:solidFill>
          <a:schemeClr val="tx1"/>
        </a:solidFill>
        <a:ln>
          <a:solidFill>
            <a:schemeClr val="bg1"/>
          </a:solidFill>
        </a:ln>
      </dgm:spPr>
      <dgm:t>
        <a:bodyPr/>
        <a:lstStyle/>
        <a:p>
          <a:pPr rtl="1"/>
          <a:r>
            <a:rPr lang="ar-DZ" sz="2700" dirty="0" smtClean="0">
              <a:solidFill>
                <a:schemeClr val="bg1"/>
              </a:solidFill>
              <a:latin typeface="Andalus" pitchFamily="18" charset="-78"/>
              <a:cs typeface="Andalus" pitchFamily="18" charset="-78"/>
            </a:rPr>
            <a:t>استراتيجيته</a:t>
          </a:r>
          <a:endParaRPr lang="fr-FR" sz="2700" dirty="0">
            <a:solidFill>
              <a:schemeClr val="bg1"/>
            </a:solidFill>
            <a:latin typeface="Andalus" pitchFamily="18" charset="-78"/>
            <a:cs typeface="Andalus" pitchFamily="18" charset="-78"/>
          </a:endParaRPr>
        </a:p>
      </dgm:t>
    </dgm:pt>
    <dgm:pt modelId="{3B7247C3-797F-4378-8032-E1A2500B8CE6}" type="parTrans" cxnId="{D8D81518-E052-4C42-A35F-2C543FA081B3}">
      <dgm:prSet/>
      <dgm:spPr/>
      <dgm:t>
        <a:bodyPr/>
        <a:lstStyle/>
        <a:p>
          <a:pPr rtl="1"/>
          <a:endParaRPr lang="fr-FR"/>
        </a:p>
      </dgm:t>
    </dgm:pt>
    <dgm:pt modelId="{9EA4FE40-5744-4E42-B96A-839521A8DEF4}" type="sibTrans" cxnId="{D8D81518-E052-4C42-A35F-2C543FA081B3}">
      <dgm:prSet/>
      <dgm:spPr/>
      <dgm:t>
        <a:bodyPr/>
        <a:lstStyle/>
        <a:p>
          <a:pPr rtl="1"/>
          <a:endParaRPr lang="fr-FR"/>
        </a:p>
      </dgm:t>
    </dgm:pt>
    <dgm:pt modelId="{7D9DBCBB-FBDF-4F8B-8258-E114C37EF9B4}">
      <dgm:prSet phldrT="[Texte]" custT="1"/>
      <dgm:spPr/>
      <dgm:t>
        <a:bodyPr/>
        <a:lstStyle/>
        <a:p>
          <a:pPr rtl="1"/>
          <a:r>
            <a:rPr lang="ar-DZ" sz="1800" dirty="0" smtClean="0">
              <a:latin typeface="Times New Roman" pitchFamily="18" charset="0"/>
              <a:cs typeface="Times New Roman" pitchFamily="18" charset="0"/>
            </a:rPr>
            <a:t>مراجعة منتظمة لسياسة اختيار الاستثمارات، بالاعتماد على التوجه العام للجهاز، المشهد الأوسع للاقتصاد العالمي، التحليل المستمر للفرص </a:t>
          </a:r>
          <a:endParaRPr lang="fr-FR" sz="1800" dirty="0">
            <a:latin typeface="Times New Roman" pitchFamily="18" charset="0"/>
            <a:cs typeface="Times New Roman" pitchFamily="18" charset="0"/>
          </a:endParaRPr>
        </a:p>
      </dgm:t>
    </dgm:pt>
    <dgm:pt modelId="{3D4E650B-049D-4684-88B7-3B59D964AD6A}" type="parTrans" cxnId="{66B6C5E1-440F-4DCD-9F74-29149FD0780E}">
      <dgm:prSet/>
      <dgm:spPr/>
      <dgm:t>
        <a:bodyPr/>
        <a:lstStyle/>
        <a:p>
          <a:pPr rtl="1"/>
          <a:endParaRPr lang="fr-FR"/>
        </a:p>
      </dgm:t>
    </dgm:pt>
    <dgm:pt modelId="{3580C2F4-6AC7-45AA-8129-073799B1B700}" type="sibTrans" cxnId="{66B6C5E1-440F-4DCD-9F74-29149FD0780E}">
      <dgm:prSet/>
      <dgm:spPr/>
      <dgm:t>
        <a:bodyPr/>
        <a:lstStyle/>
        <a:p>
          <a:pPr rtl="1"/>
          <a:endParaRPr lang="fr-FR"/>
        </a:p>
      </dgm:t>
    </dgm:pt>
    <dgm:pt modelId="{6A88427E-D587-4CBE-A92D-17AFF0128083}">
      <dgm:prSet custT="1"/>
      <dgm:spPr>
        <a:solidFill>
          <a:schemeClr val="tx1"/>
        </a:solidFill>
        <a:ln>
          <a:solidFill>
            <a:schemeClr val="bg1"/>
          </a:solidFill>
        </a:ln>
      </dgm:spPr>
      <dgm:t>
        <a:bodyPr/>
        <a:lstStyle/>
        <a:p>
          <a:pPr rtl="1"/>
          <a:r>
            <a:rPr lang="ar-DZ" sz="2700" dirty="0" smtClean="0">
              <a:solidFill>
                <a:schemeClr val="bg1"/>
              </a:solidFill>
              <a:latin typeface="Andalus" pitchFamily="18" charset="-78"/>
              <a:cs typeface="Andalus" pitchFamily="18" charset="-78"/>
            </a:rPr>
            <a:t>نتائجه</a:t>
          </a:r>
          <a:endParaRPr lang="fr-FR" sz="2700" dirty="0">
            <a:solidFill>
              <a:schemeClr val="bg1"/>
            </a:solidFill>
            <a:latin typeface="Andalus" pitchFamily="18" charset="-78"/>
            <a:cs typeface="Andalus" pitchFamily="18" charset="-78"/>
          </a:endParaRPr>
        </a:p>
      </dgm:t>
    </dgm:pt>
    <dgm:pt modelId="{ED2C2BF3-C361-42EF-AE62-3B7E5012EC48}" type="parTrans" cxnId="{9DC12487-2250-476F-9093-F584F4D3729B}">
      <dgm:prSet/>
      <dgm:spPr/>
      <dgm:t>
        <a:bodyPr/>
        <a:lstStyle/>
        <a:p>
          <a:pPr rtl="1"/>
          <a:endParaRPr lang="fr-FR"/>
        </a:p>
      </dgm:t>
    </dgm:pt>
    <dgm:pt modelId="{EB4252AB-D636-46D7-AB0D-94BA76CE56D4}" type="sibTrans" cxnId="{9DC12487-2250-476F-9093-F584F4D3729B}">
      <dgm:prSet/>
      <dgm:spPr/>
      <dgm:t>
        <a:bodyPr/>
        <a:lstStyle/>
        <a:p>
          <a:pPr rtl="1"/>
          <a:endParaRPr lang="fr-FR"/>
        </a:p>
      </dgm:t>
    </dgm:pt>
    <dgm:pt modelId="{9AE915B1-33C9-41E0-9586-6818A6205EC2}">
      <dgm:prSet custT="1"/>
      <dgm:spPr/>
      <dgm:t>
        <a:bodyPr/>
        <a:lstStyle/>
        <a:p>
          <a:pPr rtl="1"/>
          <a:r>
            <a:rPr lang="ar-DZ" sz="1800" dirty="0" smtClean="0">
              <a:latin typeface="Times New Roman" pitchFamily="18" charset="0"/>
              <a:cs typeface="Times New Roman" pitchFamily="18" charset="0"/>
            </a:rPr>
            <a:t>احتل سنة 2018 المرتبة 10 عالميا من حيث حجم أصوله</a:t>
          </a:r>
          <a:endParaRPr lang="fr-FR" sz="1800" dirty="0">
            <a:latin typeface="Times New Roman" pitchFamily="18" charset="0"/>
            <a:cs typeface="Times New Roman" pitchFamily="18" charset="0"/>
          </a:endParaRPr>
        </a:p>
      </dgm:t>
    </dgm:pt>
    <dgm:pt modelId="{86650B85-9773-4ADC-B7B6-8C5646B6585D}" type="parTrans" cxnId="{0F866B2E-1D24-4E5B-91E2-D292FCC7DB22}">
      <dgm:prSet/>
      <dgm:spPr/>
      <dgm:t>
        <a:bodyPr/>
        <a:lstStyle/>
        <a:p>
          <a:pPr rtl="1"/>
          <a:endParaRPr lang="fr-FR"/>
        </a:p>
      </dgm:t>
    </dgm:pt>
    <dgm:pt modelId="{7A5B3EAA-3A9F-4E92-96FD-BD1E457AABD7}" type="sibTrans" cxnId="{0F866B2E-1D24-4E5B-91E2-D292FCC7DB22}">
      <dgm:prSet/>
      <dgm:spPr/>
      <dgm:t>
        <a:bodyPr/>
        <a:lstStyle/>
        <a:p>
          <a:pPr rtl="1"/>
          <a:endParaRPr lang="fr-FR"/>
        </a:p>
      </dgm:t>
    </dgm:pt>
    <dgm:pt modelId="{C00A9340-4FB2-4F23-B911-33EFB533F7B4}">
      <dgm:prSet custT="1"/>
      <dgm:spPr/>
      <dgm:t>
        <a:bodyPr/>
        <a:lstStyle/>
        <a:p>
          <a:pPr rtl="1"/>
          <a:r>
            <a:rPr lang="ar-DZ" sz="1800" dirty="0" smtClean="0">
              <a:latin typeface="Times New Roman" pitchFamily="18" charset="0"/>
              <a:cs typeface="Times New Roman" pitchFamily="18" charset="0"/>
            </a:rPr>
            <a:t>تتوزع استثماراته عبر أوروبا،    و م أ، روسيا، وآسيا، عبر العديد من قطاعات النشاط</a:t>
          </a:r>
          <a:endParaRPr lang="fr-FR" sz="1800" dirty="0">
            <a:latin typeface="Times New Roman" pitchFamily="18" charset="0"/>
            <a:cs typeface="Times New Roman" pitchFamily="18" charset="0"/>
          </a:endParaRPr>
        </a:p>
      </dgm:t>
    </dgm:pt>
    <dgm:pt modelId="{E3ED397F-36BC-48A9-97B3-C70FC16DE893}" type="parTrans" cxnId="{FDBF6BE7-48D2-41C0-8F57-E3EABE6B0FEF}">
      <dgm:prSet/>
      <dgm:spPr/>
      <dgm:t>
        <a:bodyPr/>
        <a:lstStyle/>
        <a:p>
          <a:pPr rtl="1"/>
          <a:endParaRPr lang="fr-FR"/>
        </a:p>
      </dgm:t>
    </dgm:pt>
    <dgm:pt modelId="{427066A6-75EA-46D7-A4A1-6BA4FA44CD8B}" type="sibTrans" cxnId="{FDBF6BE7-48D2-41C0-8F57-E3EABE6B0FEF}">
      <dgm:prSet/>
      <dgm:spPr/>
      <dgm:t>
        <a:bodyPr/>
        <a:lstStyle/>
        <a:p>
          <a:pPr rtl="1"/>
          <a:endParaRPr lang="fr-FR"/>
        </a:p>
      </dgm:t>
    </dgm:pt>
    <dgm:pt modelId="{AEAEEFD8-DF08-4984-BE35-B65DB0D25989}">
      <dgm:prSet custT="1"/>
      <dgm:spPr/>
      <dgm:t>
        <a:bodyPr/>
        <a:lstStyle/>
        <a:p>
          <a:pPr rtl="1"/>
          <a:r>
            <a:rPr lang="ar-DZ" sz="1800" dirty="0" smtClean="0">
              <a:latin typeface="Times New Roman" pitchFamily="18" charset="0"/>
              <a:cs typeface="Times New Roman" pitchFamily="18" charset="0"/>
            </a:rPr>
            <a:t>مواءمة توقعات عودة المخاطر مع صندوق الادخار</a:t>
          </a:r>
          <a:endParaRPr lang="fr-FR" sz="1800" dirty="0">
            <a:latin typeface="Times New Roman" pitchFamily="18" charset="0"/>
            <a:cs typeface="Times New Roman" pitchFamily="18" charset="0"/>
          </a:endParaRPr>
        </a:p>
      </dgm:t>
    </dgm:pt>
    <dgm:pt modelId="{E346B889-4398-4AC6-AB08-7FDC277A5E92}" type="parTrans" cxnId="{4DF0B5FB-DE61-4D9C-AE67-1E0F38933E02}">
      <dgm:prSet/>
      <dgm:spPr/>
      <dgm:t>
        <a:bodyPr/>
        <a:lstStyle/>
        <a:p>
          <a:pPr rtl="1"/>
          <a:endParaRPr lang="fr-FR"/>
        </a:p>
      </dgm:t>
    </dgm:pt>
    <dgm:pt modelId="{CDDE16FA-29E5-472A-9D36-F8E3123D4525}" type="sibTrans" cxnId="{4DF0B5FB-DE61-4D9C-AE67-1E0F38933E02}">
      <dgm:prSet/>
      <dgm:spPr/>
      <dgm:t>
        <a:bodyPr/>
        <a:lstStyle/>
        <a:p>
          <a:pPr rtl="1"/>
          <a:endParaRPr lang="fr-FR"/>
        </a:p>
      </dgm:t>
    </dgm:pt>
    <dgm:pt modelId="{FAE5C81B-23BE-4BB5-83BC-18C1662D5B8D}">
      <dgm:prSet custT="1"/>
      <dgm:spPr/>
      <dgm:t>
        <a:bodyPr/>
        <a:lstStyle/>
        <a:p>
          <a:pPr rtl="1"/>
          <a:r>
            <a:rPr lang="ar-DZ" sz="1800" dirty="0" smtClean="0">
              <a:latin typeface="Times New Roman" pitchFamily="18" charset="0"/>
              <a:cs typeface="Times New Roman" pitchFamily="18" charset="0"/>
            </a:rPr>
            <a:t>زيادة تنويع الحافظة، من خلال تنويع فئات الأصول والتنوع الجغرافي</a:t>
          </a:r>
          <a:endParaRPr lang="fr-FR" sz="1800" dirty="0">
            <a:latin typeface="Times New Roman" pitchFamily="18" charset="0"/>
            <a:cs typeface="Times New Roman" pitchFamily="18" charset="0"/>
          </a:endParaRPr>
        </a:p>
      </dgm:t>
    </dgm:pt>
    <dgm:pt modelId="{0DC683EB-A892-44C0-8300-3B724136109A}" type="parTrans" cxnId="{74A364B9-9BEA-4EC1-BFED-3198A954B87B}">
      <dgm:prSet/>
      <dgm:spPr/>
      <dgm:t>
        <a:bodyPr/>
        <a:lstStyle/>
        <a:p>
          <a:pPr rtl="1"/>
          <a:endParaRPr lang="fr-FR"/>
        </a:p>
      </dgm:t>
    </dgm:pt>
    <dgm:pt modelId="{8CAC75A8-6FE8-4FB3-8246-ED609375E3C4}" type="sibTrans" cxnId="{74A364B9-9BEA-4EC1-BFED-3198A954B87B}">
      <dgm:prSet/>
      <dgm:spPr/>
      <dgm:t>
        <a:bodyPr/>
        <a:lstStyle/>
        <a:p>
          <a:pPr rtl="1"/>
          <a:endParaRPr lang="fr-FR"/>
        </a:p>
      </dgm:t>
    </dgm:pt>
    <dgm:pt modelId="{ED5ED8D6-5BF5-43BF-8332-4C49D45B085C}">
      <dgm:prSet custT="1"/>
      <dgm:spPr/>
      <dgm:t>
        <a:bodyPr/>
        <a:lstStyle/>
        <a:p>
          <a:pPr rtl="1"/>
          <a:r>
            <a:rPr lang="ar-DZ" sz="1800" dirty="0" smtClean="0">
              <a:latin typeface="Times New Roman" pitchFamily="18" charset="0"/>
              <a:cs typeface="Times New Roman" pitchFamily="18" charset="0"/>
            </a:rPr>
            <a:t>تنويع أساليب الاستثمار </a:t>
          </a:r>
          <a:endParaRPr lang="fr-FR" sz="1800" dirty="0">
            <a:latin typeface="Times New Roman" pitchFamily="18" charset="0"/>
            <a:cs typeface="Times New Roman" pitchFamily="18" charset="0"/>
          </a:endParaRPr>
        </a:p>
      </dgm:t>
    </dgm:pt>
    <dgm:pt modelId="{A56D9949-DE6B-4885-A230-8FB72F97D057}" type="parTrans" cxnId="{634E708A-3E93-46E7-9F2B-C47154F35166}">
      <dgm:prSet/>
      <dgm:spPr/>
      <dgm:t>
        <a:bodyPr/>
        <a:lstStyle/>
        <a:p>
          <a:pPr rtl="1"/>
          <a:endParaRPr lang="fr-FR"/>
        </a:p>
      </dgm:t>
    </dgm:pt>
    <dgm:pt modelId="{A41B1444-A197-44F7-80D3-D777E7E665F0}" type="sibTrans" cxnId="{634E708A-3E93-46E7-9F2B-C47154F35166}">
      <dgm:prSet/>
      <dgm:spPr/>
      <dgm:t>
        <a:bodyPr/>
        <a:lstStyle/>
        <a:p>
          <a:pPr rtl="1"/>
          <a:endParaRPr lang="fr-FR"/>
        </a:p>
      </dgm:t>
    </dgm:pt>
    <dgm:pt modelId="{354B417F-68DB-4FA7-AFC2-32FF8E0A043A}">
      <dgm:prSet custT="1"/>
      <dgm:spPr/>
      <dgm:t>
        <a:bodyPr/>
        <a:lstStyle/>
        <a:p>
          <a:pPr rtl="1"/>
          <a:r>
            <a:rPr lang="ar-DZ" sz="1800" dirty="0" smtClean="0">
              <a:latin typeface="Times New Roman" pitchFamily="18" charset="0"/>
              <a:cs typeface="Times New Roman" pitchFamily="18" charset="0"/>
            </a:rPr>
            <a:t>مواءمة المنظمة مع الاستراتيجية الجديدة عن طريق تعيين رئيس للاستثمارات النشطة للأسهم المدرجة وغير المدرجة</a:t>
          </a:r>
          <a:endParaRPr lang="fr-FR" sz="1800" dirty="0">
            <a:latin typeface="Times New Roman" pitchFamily="18" charset="0"/>
            <a:cs typeface="Times New Roman" pitchFamily="18" charset="0"/>
          </a:endParaRPr>
        </a:p>
      </dgm:t>
    </dgm:pt>
    <dgm:pt modelId="{859499CA-5BF3-4C5E-ACA7-642740468E58}" type="parTrans" cxnId="{59CF6860-0273-413D-BE20-DE3568B87F94}">
      <dgm:prSet/>
      <dgm:spPr/>
      <dgm:t>
        <a:bodyPr/>
        <a:lstStyle/>
        <a:p>
          <a:pPr rtl="1"/>
          <a:endParaRPr lang="fr-FR"/>
        </a:p>
      </dgm:t>
    </dgm:pt>
    <dgm:pt modelId="{7827480E-5842-4074-B934-212C614E6D36}" type="sibTrans" cxnId="{59CF6860-0273-413D-BE20-DE3568B87F94}">
      <dgm:prSet/>
      <dgm:spPr/>
      <dgm:t>
        <a:bodyPr/>
        <a:lstStyle/>
        <a:p>
          <a:pPr rtl="1"/>
          <a:endParaRPr lang="fr-FR"/>
        </a:p>
      </dgm:t>
    </dgm:pt>
    <dgm:pt modelId="{FF413A27-ECAC-4252-894D-75484FFF5CFB}">
      <dgm:prSet custT="1"/>
      <dgm:spPr/>
      <dgm:t>
        <a:bodyPr/>
        <a:lstStyle/>
        <a:p>
          <a:pPr rtl="1"/>
          <a:r>
            <a:rPr lang="ar-DZ" sz="1800" dirty="0" smtClean="0">
              <a:latin typeface="Times New Roman" pitchFamily="18" charset="0"/>
              <a:cs typeface="Times New Roman" pitchFamily="18" charset="0"/>
            </a:rPr>
            <a:t>تحقيق عدد من الاستثمارات في المناطق الجغرافية والقطاعات وفئات الأصول تتماشى مع الاستراتيجية الموضوعة.</a:t>
          </a:r>
          <a:endParaRPr lang="fr-FR" sz="1800" dirty="0">
            <a:latin typeface="Times New Roman" pitchFamily="18" charset="0"/>
            <a:cs typeface="Times New Roman" pitchFamily="18" charset="0"/>
          </a:endParaRPr>
        </a:p>
      </dgm:t>
    </dgm:pt>
    <dgm:pt modelId="{2B80544E-FA55-4E5F-9514-7A746FF34758}" type="parTrans" cxnId="{06D6DC48-4AAE-40C7-A3DC-F59274554F6F}">
      <dgm:prSet/>
      <dgm:spPr/>
      <dgm:t>
        <a:bodyPr/>
        <a:lstStyle/>
        <a:p>
          <a:pPr rtl="1"/>
          <a:endParaRPr lang="fr-FR"/>
        </a:p>
      </dgm:t>
    </dgm:pt>
    <dgm:pt modelId="{3476F44E-9C36-4A5E-9885-0F47BA99C737}" type="sibTrans" cxnId="{06D6DC48-4AAE-40C7-A3DC-F59274554F6F}">
      <dgm:prSet/>
      <dgm:spPr/>
      <dgm:t>
        <a:bodyPr/>
        <a:lstStyle/>
        <a:p>
          <a:pPr rtl="1"/>
          <a:endParaRPr lang="fr-FR"/>
        </a:p>
      </dgm:t>
    </dgm:pt>
    <dgm:pt modelId="{D7905CAA-A40C-4C84-BEFB-F7C6C926D723}">
      <dgm:prSet custT="1"/>
      <dgm:spPr/>
      <dgm:t>
        <a:bodyPr/>
        <a:lstStyle/>
        <a:p>
          <a:pPr rtl="1"/>
          <a:r>
            <a:rPr lang="ar-DZ" sz="1800" dirty="0" smtClean="0">
              <a:latin typeface="Times New Roman" pitchFamily="18" charset="0"/>
              <a:cs typeface="Times New Roman" pitchFamily="18" charset="0"/>
            </a:rPr>
            <a:t>تعزيز شراكاتها وتحقيق الاستثمارات المشتركة، لا </a:t>
          </a:r>
          <a:r>
            <a:rPr lang="ar-DZ" sz="1800" dirty="0" err="1" smtClean="0">
              <a:latin typeface="Times New Roman" pitchFamily="18" charset="0"/>
              <a:cs typeface="Times New Roman" pitchFamily="18" charset="0"/>
            </a:rPr>
            <a:t>سيما</a:t>
          </a:r>
          <a:r>
            <a:rPr lang="ar-DZ" sz="1800" dirty="0" smtClean="0">
              <a:latin typeface="Times New Roman" pitchFamily="18" charset="0"/>
              <a:cs typeface="Times New Roman" pitchFamily="18" charset="0"/>
            </a:rPr>
            <a:t> في العقارات والبنية التحتية</a:t>
          </a:r>
          <a:endParaRPr lang="fr-FR" sz="1800" dirty="0">
            <a:latin typeface="Times New Roman" pitchFamily="18" charset="0"/>
            <a:cs typeface="Times New Roman" pitchFamily="18" charset="0"/>
          </a:endParaRPr>
        </a:p>
      </dgm:t>
    </dgm:pt>
    <dgm:pt modelId="{426A3C4F-734A-4B6B-BC56-B15B383BD54B}" type="parTrans" cxnId="{63D129B0-8462-4916-82EB-05D8BAFBF9BA}">
      <dgm:prSet/>
      <dgm:spPr/>
      <dgm:t>
        <a:bodyPr/>
        <a:lstStyle/>
        <a:p>
          <a:pPr rtl="1"/>
          <a:endParaRPr lang="fr-FR"/>
        </a:p>
      </dgm:t>
    </dgm:pt>
    <dgm:pt modelId="{174925E7-ED79-4CE8-B714-47F5947E65DC}" type="sibTrans" cxnId="{63D129B0-8462-4916-82EB-05D8BAFBF9BA}">
      <dgm:prSet/>
      <dgm:spPr/>
      <dgm:t>
        <a:bodyPr/>
        <a:lstStyle/>
        <a:p>
          <a:pPr rtl="1"/>
          <a:endParaRPr lang="fr-FR"/>
        </a:p>
      </dgm:t>
    </dgm:pt>
    <dgm:pt modelId="{A3170413-BCF6-4F42-B4A3-3B4F1C9127D0}">
      <dgm:prSet custT="1"/>
      <dgm:spPr/>
      <dgm:t>
        <a:bodyPr/>
        <a:lstStyle/>
        <a:p>
          <a:pPr rtl="1"/>
          <a:r>
            <a:rPr lang="ar-DZ" sz="1800" dirty="0" smtClean="0">
              <a:latin typeface="Times New Roman" pitchFamily="18" charset="0"/>
              <a:cs typeface="Times New Roman" pitchFamily="18" charset="0"/>
            </a:rPr>
            <a:t>تركيز قدراتها الداخلية من خلال إعادة تنشيط إدارة رأس المال البشري</a:t>
          </a:r>
          <a:endParaRPr lang="fr-FR" sz="1800" dirty="0">
            <a:latin typeface="Times New Roman" pitchFamily="18" charset="0"/>
            <a:cs typeface="Times New Roman" pitchFamily="18" charset="0"/>
          </a:endParaRPr>
        </a:p>
      </dgm:t>
    </dgm:pt>
    <dgm:pt modelId="{76AE643D-1D40-4E63-9AE8-57CCD26C585F}" type="parTrans" cxnId="{93566D97-421B-4025-9B51-398FAD00DE5F}">
      <dgm:prSet/>
      <dgm:spPr/>
      <dgm:t>
        <a:bodyPr/>
        <a:lstStyle/>
        <a:p>
          <a:pPr rtl="1"/>
          <a:endParaRPr lang="fr-FR"/>
        </a:p>
      </dgm:t>
    </dgm:pt>
    <dgm:pt modelId="{6148D388-6CD8-4003-B5F1-DBA7A3636D9F}" type="sibTrans" cxnId="{93566D97-421B-4025-9B51-398FAD00DE5F}">
      <dgm:prSet/>
      <dgm:spPr/>
      <dgm:t>
        <a:bodyPr/>
        <a:lstStyle/>
        <a:p>
          <a:pPr rtl="1"/>
          <a:endParaRPr lang="fr-FR"/>
        </a:p>
      </dgm:t>
    </dgm:pt>
    <dgm:pt modelId="{025B5154-F25D-4926-BE4D-F3482206422A}" type="pres">
      <dgm:prSet presAssocID="{08320BEC-9729-45E1-B28D-2B2D1F4A1511}" presName="diagram" presStyleCnt="0">
        <dgm:presLayoutVars>
          <dgm:chPref val="1"/>
          <dgm:dir/>
          <dgm:animOne val="branch"/>
          <dgm:animLvl val="lvl"/>
          <dgm:resizeHandles/>
        </dgm:presLayoutVars>
      </dgm:prSet>
      <dgm:spPr/>
    </dgm:pt>
    <dgm:pt modelId="{0B4E31D5-6C72-44EF-8842-102B378BC8F8}" type="pres">
      <dgm:prSet presAssocID="{B5581EF9-53BF-4CF1-A2DD-0A3BD3DD1049}" presName="root" presStyleCnt="0"/>
      <dgm:spPr/>
    </dgm:pt>
    <dgm:pt modelId="{DD74936F-8469-4C57-8B82-38E616C2DBA8}" type="pres">
      <dgm:prSet presAssocID="{B5581EF9-53BF-4CF1-A2DD-0A3BD3DD1049}" presName="rootComposite" presStyleCnt="0"/>
      <dgm:spPr/>
    </dgm:pt>
    <dgm:pt modelId="{9BE1DD1C-23D1-4FD8-8D63-C5794A13BA6D}" type="pres">
      <dgm:prSet presAssocID="{B5581EF9-53BF-4CF1-A2DD-0A3BD3DD1049}" presName="rootText" presStyleLbl="node1" presStyleIdx="0" presStyleCnt="3" custScaleY="64801" custLinFactNeighborX="-10560" custLinFactNeighborY="7269"/>
      <dgm:spPr/>
    </dgm:pt>
    <dgm:pt modelId="{6CBDA271-1B48-4E2D-AF61-9FC980C069B2}" type="pres">
      <dgm:prSet presAssocID="{B5581EF9-53BF-4CF1-A2DD-0A3BD3DD1049}" presName="rootConnector" presStyleLbl="node1" presStyleIdx="0" presStyleCnt="3"/>
      <dgm:spPr/>
    </dgm:pt>
    <dgm:pt modelId="{C38A4DC1-ABC0-4E27-902F-959FBE2E7EEB}" type="pres">
      <dgm:prSet presAssocID="{B5581EF9-53BF-4CF1-A2DD-0A3BD3DD1049}" presName="childShape" presStyleCnt="0"/>
      <dgm:spPr/>
    </dgm:pt>
    <dgm:pt modelId="{EA7094BF-4708-4090-94BB-3891FCE49197}" type="pres">
      <dgm:prSet presAssocID="{04FF9DE0-78D8-428C-9AC8-76354334E392}" presName="Name13" presStyleLbl="parChTrans1D2" presStyleIdx="0" presStyleCnt="12"/>
      <dgm:spPr/>
    </dgm:pt>
    <dgm:pt modelId="{0EA04C5A-6D0C-45CB-BF31-A264CCAE226C}" type="pres">
      <dgm:prSet presAssocID="{925B2D7E-819B-4822-A109-AB4A683A0339}" presName="childText" presStyleLbl="bgAcc1" presStyleIdx="0" presStyleCnt="12" custScaleX="171868" custScaleY="78198" custLinFactNeighborX="-3998" custLinFactNeighborY="306">
        <dgm:presLayoutVars>
          <dgm:bulletEnabled val="1"/>
        </dgm:presLayoutVars>
      </dgm:prSet>
      <dgm:spPr/>
      <dgm:t>
        <a:bodyPr/>
        <a:lstStyle/>
        <a:p>
          <a:endParaRPr lang="fr-FR"/>
        </a:p>
      </dgm:t>
    </dgm:pt>
    <dgm:pt modelId="{83189DA0-C842-4300-A321-2CC418899048}" type="pres">
      <dgm:prSet presAssocID="{41BC0EC1-A818-4DC6-9ADF-22D3F3B26D64}" presName="Name13" presStyleLbl="parChTrans1D2" presStyleIdx="1" presStyleCnt="12"/>
      <dgm:spPr/>
    </dgm:pt>
    <dgm:pt modelId="{9D88C7B1-435B-4D70-9770-AF6EACD6502B}" type="pres">
      <dgm:prSet presAssocID="{90BC9E4D-E653-4227-8521-C0553ABEE2A5}" presName="childText" presStyleLbl="bgAcc1" presStyleIdx="1" presStyleCnt="12" custScaleX="171868" custScaleY="85320" custLinFactNeighborX="-3998" custLinFactNeighborY="306">
        <dgm:presLayoutVars>
          <dgm:bulletEnabled val="1"/>
        </dgm:presLayoutVars>
      </dgm:prSet>
      <dgm:spPr/>
      <dgm:t>
        <a:bodyPr/>
        <a:lstStyle/>
        <a:p>
          <a:endParaRPr lang="fr-FR"/>
        </a:p>
      </dgm:t>
    </dgm:pt>
    <dgm:pt modelId="{37A676DD-3F46-4CF7-9039-8F3E42DCF997}" type="pres">
      <dgm:prSet presAssocID="{86650B85-9773-4ADC-B7B6-8C5646B6585D}" presName="Name13" presStyleLbl="parChTrans1D2" presStyleIdx="2" presStyleCnt="12"/>
      <dgm:spPr/>
    </dgm:pt>
    <dgm:pt modelId="{530ECF1A-1591-4085-A342-3A34C4BBA99D}" type="pres">
      <dgm:prSet presAssocID="{9AE915B1-33C9-41E0-9586-6818A6205EC2}" presName="childText" presStyleLbl="bgAcc1" presStyleIdx="2" presStyleCnt="12" custScaleX="171868" custScaleY="78198" custLinFactNeighborX="-3998" custLinFactNeighborY="306">
        <dgm:presLayoutVars>
          <dgm:bulletEnabled val="1"/>
        </dgm:presLayoutVars>
      </dgm:prSet>
      <dgm:spPr/>
      <dgm:t>
        <a:bodyPr/>
        <a:lstStyle/>
        <a:p>
          <a:endParaRPr lang="fr-FR"/>
        </a:p>
      </dgm:t>
    </dgm:pt>
    <dgm:pt modelId="{855E301B-CEF9-4559-90C7-8175A97769D1}" type="pres">
      <dgm:prSet presAssocID="{E3ED397F-36BC-48A9-97B3-C70FC16DE893}" presName="Name13" presStyleLbl="parChTrans1D2" presStyleIdx="3" presStyleCnt="12"/>
      <dgm:spPr/>
    </dgm:pt>
    <dgm:pt modelId="{5C694E24-D640-4C05-AEA0-1974FE5C6B7E}" type="pres">
      <dgm:prSet presAssocID="{C00A9340-4FB2-4F23-B911-33EFB533F7B4}" presName="childText" presStyleLbl="bgAcc1" presStyleIdx="3" presStyleCnt="12" custScaleX="171868" custScaleY="78198" custLinFactNeighborX="-3998" custLinFactNeighborY="155">
        <dgm:presLayoutVars>
          <dgm:bulletEnabled val="1"/>
        </dgm:presLayoutVars>
      </dgm:prSet>
      <dgm:spPr/>
      <dgm:t>
        <a:bodyPr/>
        <a:lstStyle/>
        <a:p>
          <a:endParaRPr lang="fr-FR"/>
        </a:p>
      </dgm:t>
    </dgm:pt>
    <dgm:pt modelId="{4ED8F9BC-5FA1-4C05-ABDE-AFE40D55FFDF}" type="pres">
      <dgm:prSet presAssocID="{A1C5F05B-65A1-4F43-9B23-A01327FFA633}" presName="root" presStyleCnt="0"/>
      <dgm:spPr/>
    </dgm:pt>
    <dgm:pt modelId="{8F08CDE9-2B0E-4E19-851F-8313FA22EF84}" type="pres">
      <dgm:prSet presAssocID="{A1C5F05B-65A1-4F43-9B23-A01327FFA633}" presName="rootComposite" presStyleCnt="0"/>
      <dgm:spPr/>
    </dgm:pt>
    <dgm:pt modelId="{945A5BBE-6950-450A-9AEA-608F56B4DD7E}" type="pres">
      <dgm:prSet presAssocID="{A1C5F05B-65A1-4F43-9B23-A01327FFA633}" presName="rootText" presStyleLbl="node1" presStyleIdx="1" presStyleCnt="3" custScaleY="64801" custLinFactNeighborX="-841" custLinFactNeighborY="9188"/>
      <dgm:spPr/>
      <dgm:t>
        <a:bodyPr/>
        <a:lstStyle/>
        <a:p>
          <a:endParaRPr lang="fr-FR"/>
        </a:p>
      </dgm:t>
    </dgm:pt>
    <dgm:pt modelId="{1108A1D3-CB2E-4871-B46B-159ACAD35AD7}" type="pres">
      <dgm:prSet presAssocID="{A1C5F05B-65A1-4F43-9B23-A01327FFA633}" presName="rootConnector" presStyleLbl="node1" presStyleIdx="1" presStyleCnt="3"/>
      <dgm:spPr/>
    </dgm:pt>
    <dgm:pt modelId="{3CBDB222-94B2-4D5C-AED0-9CCE711DB276}" type="pres">
      <dgm:prSet presAssocID="{A1C5F05B-65A1-4F43-9B23-A01327FFA633}" presName="childShape" presStyleCnt="0"/>
      <dgm:spPr/>
    </dgm:pt>
    <dgm:pt modelId="{E121BE91-0599-4B91-B116-80AAC64224A2}" type="pres">
      <dgm:prSet presAssocID="{3D4E650B-049D-4684-88B7-3B59D964AD6A}" presName="Name13" presStyleLbl="parChTrans1D2" presStyleIdx="4" presStyleCnt="12"/>
      <dgm:spPr/>
    </dgm:pt>
    <dgm:pt modelId="{92292E46-B5AF-459B-8B70-99937846DCF5}" type="pres">
      <dgm:prSet presAssocID="{7D9DBCBB-FBDF-4F8B-8258-E114C37EF9B4}" presName="childText" presStyleLbl="bgAcc1" presStyleIdx="4" presStyleCnt="12" custScaleX="140095" custScaleY="168429" custLinFactNeighborY="-4702">
        <dgm:presLayoutVars>
          <dgm:bulletEnabled val="1"/>
        </dgm:presLayoutVars>
      </dgm:prSet>
      <dgm:spPr/>
      <dgm:t>
        <a:bodyPr/>
        <a:lstStyle/>
        <a:p>
          <a:endParaRPr lang="fr-FR"/>
        </a:p>
      </dgm:t>
    </dgm:pt>
    <dgm:pt modelId="{591CCDCD-97B4-4D18-8E14-8319127E4E6E}" type="pres">
      <dgm:prSet presAssocID="{E346B889-4398-4AC6-AB08-7FDC277A5E92}" presName="Name13" presStyleLbl="parChTrans1D2" presStyleIdx="5" presStyleCnt="12"/>
      <dgm:spPr/>
    </dgm:pt>
    <dgm:pt modelId="{DB9BD9E2-0DE6-4FA9-9F64-D162F65BFD8C}" type="pres">
      <dgm:prSet presAssocID="{AEAEEFD8-DF08-4984-BE35-B65DB0D25989}" presName="childText" presStyleLbl="bgAcc1" presStyleIdx="5" presStyleCnt="12" custScaleX="140095" custScaleY="86614" custLinFactNeighborY="-16942">
        <dgm:presLayoutVars>
          <dgm:bulletEnabled val="1"/>
        </dgm:presLayoutVars>
      </dgm:prSet>
      <dgm:spPr/>
      <dgm:t>
        <a:bodyPr/>
        <a:lstStyle/>
        <a:p>
          <a:endParaRPr lang="fr-FR"/>
        </a:p>
      </dgm:t>
    </dgm:pt>
    <dgm:pt modelId="{A0025006-582C-4BEE-8921-87D5B5006B30}" type="pres">
      <dgm:prSet presAssocID="{0DC683EB-A892-44C0-8300-3B724136109A}" presName="Name13" presStyleLbl="parChTrans1D2" presStyleIdx="6" presStyleCnt="12"/>
      <dgm:spPr/>
    </dgm:pt>
    <dgm:pt modelId="{D375F1DD-7756-4F9A-B0D0-EE106AEA4AB5}" type="pres">
      <dgm:prSet presAssocID="{FAE5C81B-23BE-4BB5-83BC-18C1662D5B8D}" presName="childText" presStyleLbl="bgAcc1" presStyleIdx="6" presStyleCnt="12" custScaleX="140095" custScaleY="89912" custLinFactNeighborY="-17871">
        <dgm:presLayoutVars>
          <dgm:bulletEnabled val="1"/>
        </dgm:presLayoutVars>
      </dgm:prSet>
      <dgm:spPr/>
    </dgm:pt>
    <dgm:pt modelId="{6972BC94-0A05-4C72-A7AD-95C1644833E6}" type="pres">
      <dgm:prSet presAssocID="{A56D9949-DE6B-4885-A230-8FB72F97D057}" presName="Name13" presStyleLbl="parChTrans1D2" presStyleIdx="7" presStyleCnt="12"/>
      <dgm:spPr/>
    </dgm:pt>
    <dgm:pt modelId="{EEAE5FBB-EDB6-4897-A67C-63034DF756E2}" type="pres">
      <dgm:prSet presAssocID="{ED5ED8D6-5BF5-43BF-8332-4C49D45B085C}" presName="childText" presStyleLbl="bgAcc1" presStyleIdx="7" presStyleCnt="12" custScaleX="140095" custScaleY="41607" custLinFactNeighborY="-21938">
        <dgm:presLayoutVars>
          <dgm:bulletEnabled val="1"/>
        </dgm:presLayoutVars>
      </dgm:prSet>
      <dgm:spPr/>
      <dgm:t>
        <a:bodyPr/>
        <a:lstStyle/>
        <a:p>
          <a:endParaRPr lang="fr-FR"/>
        </a:p>
      </dgm:t>
    </dgm:pt>
    <dgm:pt modelId="{FA4EC0A3-4340-4722-B496-E821527C128F}" type="pres">
      <dgm:prSet presAssocID="{6A88427E-D587-4CBE-A92D-17AFF0128083}" presName="root" presStyleCnt="0"/>
      <dgm:spPr/>
    </dgm:pt>
    <dgm:pt modelId="{12E7E625-551F-4ADC-A642-D290FF33BEB5}" type="pres">
      <dgm:prSet presAssocID="{6A88427E-D587-4CBE-A92D-17AFF0128083}" presName="rootComposite" presStyleCnt="0"/>
      <dgm:spPr/>
    </dgm:pt>
    <dgm:pt modelId="{B48DFA52-EBFE-4598-974C-BF386B6DFD36}" type="pres">
      <dgm:prSet presAssocID="{6A88427E-D587-4CBE-A92D-17AFF0128083}" presName="rootText" presStyleLbl="node1" presStyleIdx="2" presStyleCnt="3" custScaleY="64801" custLinFactNeighborX="6808" custLinFactNeighborY="7269"/>
      <dgm:spPr/>
      <dgm:t>
        <a:bodyPr/>
        <a:lstStyle/>
        <a:p>
          <a:endParaRPr lang="fr-FR"/>
        </a:p>
      </dgm:t>
    </dgm:pt>
    <dgm:pt modelId="{AB4F9F33-9956-42B2-9EEA-E548741812B1}" type="pres">
      <dgm:prSet presAssocID="{6A88427E-D587-4CBE-A92D-17AFF0128083}" presName="rootConnector" presStyleLbl="node1" presStyleIdx="2" presStyleCnt="3"/>
      <dgm:spPr/>
    </dgm:pt>
    <dgm:pt modelId="{376BEC9C-859F-4707-A991-44A1E9A18FCF}" type="pres">
      <dgm:prSet presAssocID="{6A88427E-D587-4CBE-A92D-17AFF0128083}" presName="childShape" presStyleCnt="0"/>
      <dgm:spPr/>
    </dgm:pt>
    <dgm:pt modelId="{F36D478D-FA5B-4F0A-A4B5-A2CC85FC4F07}" type="pres">
      <dgm:prSet presAssocID="{859499CA-5BF3-4C5E-ACA7-642740468E58}" presName="Name13" presStyleLbl="parChTrans1D2" presStyleIdx="8" presStyleCnt="12"/>
      <dgm:spPr/>
    </dgm:pt>
    <dgm:pt modelId="{574EB79C-5B5B-4787-BDBD-AD52438254DC}" type="pres">
      <dgm:prSet presAssocID="{354B417F-68DB-4FA7-AFC2-32FF8E0A043A}" presName="childText" presStyleLbl="bgAcc1" presStyleIdx="8" presStyleCnt="12" custScaleX="195236" custScaleY="111074" custLinFactNeighborX="13228">
        <dgm:presLayoutVars>
          <dgm:bulletEnabled val="1"/>
        </dgm:presLayoutVars>
      </dgm:prSet>
      <dgm:spPr/>
    </dgm:pt>
    <dgm:pt modelId="{8EFAB17E-B7FF-4F03-BB3E-F2C1CD646F97}" type="pres">
      <dgm:prSet presAssocID="{2B80544E-FA55-4E5F-9514-7A746FF34758}" presName="Name13" presStyleLbl="parChTrans1D2" presStyleIdx="9" presStyleCnt="12"/>
      <dgm:spPr/>
    </dgm:pt>
    <dgm:pt modelId="{0928BC4C-BA6D-4D5D-9A41-4B8D98D95BF3}" type="pres">
      <dgm:prSet presAssocID="{FF413A27-ECAC-4252-894D-75484FFF5CFB}" presName="childText" presStyleLbl="bgAcc1" presStyleIdx="9" presStyleCnt="12" custScaleX="195236" custScaleY="128851" custLinFactNeighborX="13228" custLinFactNeighborY="-9377">
        <dgm:presLayoutVars>
          <dgm:bulletEnabled val="1"/>
        </dgm:presLayoutVars>
      </dgm:prSet>
      <dgm:spPr/>
    </dgm:pt>
    <dgm:pt modelId="{621F3D1C-51FF-42B5-BB6F-98C8702A622C}" type="pres">
      <dgm:prSet presAssocID="{426A3C4F-734A-4B6B-BC56-B15B383BD54B}" presName="Name13" presStyleLbl="parChTrans1D2" presStyleIdx="10" presStyleCnt="12"/>
      <dgm:spPr/>
    </dgm:pt>
    <dgm:pt modelId="{05A3D424-010E-492D-8C59-834D2A9DDDDB}" type="pres">
      <dgm:prSet presAssocID="{D7905CAA-A40C-4C84-BEFB-F7C6C926D723}" presName="childText" presStyleLbl="bgAcc1" presStyleIdx="10" presStyleCnt="12" custScaleX="195236" custScaleY="93149" custLinFactNeighborX="13228" custLinFactNeighborY="-15664">
        <dgm:presLayoutVars>
          <dgm:bulletEnabled val="1"/>
        </dgm:presLayoutVars>
      </dgm:prSet>
      <dgm:spPr/>
    </dgm:pt>
    <dgm:pt modelId="{C52111E6-A0DC-4FAE-957A-24128AE877DE}" type="pres">
      <dgm:prSet presAssocID="{76AE643D-1D40-4E63-9AE8-57CCD26C585F}" presName="Name13" presStyleLbl="parChTrans1D2" presStyleIdx="11" presStyleCnt="12"/>
      <dgm:spPr/>
    </dgm:pt>
    <dgm:pt modelId="{5368D35B-A03A-4F21-908F-2486F0A328AB}" type="pres">
      <dgm:prSet presAssocID="{A3170413-BCF6-4F42-B4A3-3B4F1C9127D0}" presName="childText" presStyleLbl="bgAcc1" presStyleIdx="11" presStyleCnt="12" custScaleX="195236" custScaleY="68473" custLinFactNeighborX="13228" custLinFactNeighborY="-24617">
        <dgm:presLayoutVars>
          <dgm:bulletEnabled val="1"/>
        </dgm:presLayoutVars>
      </dgm:prSet>
      <dgm:spPr/>
    </dgm:pt>
  </dgm:ptLst>
  <dgm:cxnLst>
    <dgm:cxn modelId="{22375C2E-73C8-400F-BC6F-F292F4ABBD16}" type="presOf" srcId="{925B2D7E-819B-4822-A109-AB4A683A0339}" destId="{0EA04C5A-6D0C-45CB-BF31-A264CCAE226C}" srcOrd="0" destOrd="0" presId="urn:microsoft.com/office/officeart/2005/8/layout/hierarchy3"/>
    <dgm:cxn modelId="{DB55C5F1-BDB9-45F8-AAE8-51BEEA8B7EDD}" type="presOf" srcId="{B5581EF9-53BF-4CF1-A2DD-0A3BD3DD1049}" destId="{9BE1DD1C-23D1-4FD8-8D63-C5794A13BA6D}" srcOrd="0" destOrd="0" presId="urn:microsoft.com/office/officeart/2005/8/layout/hierarchy3"/>
    <dgm:cxn modelId="{93566D97-421B-4025-9B51-398FAD00DE5F}" srcId="{6A88427E-D587-4CBE-A92D-17AFF0128083}" destId="{A3170413-BCF6-4F42-B4A3-3B4F1C9127D0}" srcOrd="3" destOrd="0" parTransId="{76AE643D-1D40-4E63-9AE8-57CCD26C585F}" sibTransId="{6148D388-6CD8-4003-B5F1-DBA7A3636D9F}"/>
    <dgm:cxn modelId="{842F7265-8C45-47B3-953F-A5518C509CC5}" type="presOf" srcId="{08320BEC-9729-45E1-B28D-2B2D1F4A1511}" destId="{025B5154-F25D-4926-BE4D-F3482206422A}" srcOrd="0" destOrd="0" presId="urn:microsoft.com/office/officeart/2005/8/layout/hierarchy3"/>
    <dgm:cxn modelId="{3A9267BF-F22E-4467-867A-0A2FD8C7FC3B}" type="presOf" srcId="{426A3C4F-734A-4B6B-BC56-B15B383BD54B}" destId="{621F3D1C-51FF-42B5-BB6F-98C8702A622C}" srcOrd="0" destOrd="0" presId="urn:microsoft.com/office/officeart/2005/8/layout/hierarchy3"/>
    <dgm:cxn modelId="{C5485BA6-CF75-426F-8B40-DC2811BECB32}" type="presOf" srcId="{9AE915B1-33C9-41E0-9586-6818A6205EC2}" destId="{530ECF1A-1591-4085-A342-3A34C4BBA99D}" srcOrd="0" destOrd="0" presId="urn:microsoft.com/office/officeart/2005/8/layout/hierarchy3"/>
    <dgm:cxn modelId="{D8D81518-E052-4C42-A35F-2C543FA081B3}" srcId="{08320BEC-9729-45E1-B28D-2B2D1F4A1511}" destId="{A1C5F05B-65A1-4F43-9B23-A01327FFA633}" srcOrd="1" destOrd="0" parTransId="{3B7247C3-797F-4378-8032-E1A2500B8CE6}" sibTransId="{9EA4FE40-5744-4E42-B96A-839521A8DEF4}"/>
    <dgm:cxn modelId="{614F50F9-632B-49EC-896A-01C44CB7B543}" type="presOf" srcId="{FAE5C81B-23BE-4BB5-83BC-18C1662D5B8D}" destId="{D375F1DD-7756-4F9A-B0D0-EE106AEA4AB5}" srcOrd="0" destOrd="0" presId="urn:microsoft.com/office/officeart/2005/8/layout/hierarchy3"/>
    <dgm:cxn modelId="{32350D91-0565-4C8F-B372-29EF25BE6126}" type="presOf" srcId="{ED5ED8D6-5BF5-43BF-8332-4C49D45B085C}" destId="{EEAE5FBB-EDB6-4897-A67C-63034DF756E2}" srcOrd="0" destOrd="0" presId="urn:microsoft.com/office/officeart/2005/8/layout/hierarchy3"/>
    <dgm:cxn modelId="{999CB77A-88F9-463C-BDC6-C94D0F04F772}" srcId="{B5581EF9-53BF-4CF1-A2DD-0A3BD3DD1049}" destId="{925B2D7E-819B-4822-A109-AB4A683A0339}" srcOrd="0" destOrd="0" parTransId="{04FF9DE0-78D8-428C-9AC8-76354334E392}" sibTransId="{C33B9212-106D-4C24-8D99-315F7ED3616F}"/>
    <dgm:cxn modelId="{F6627E8E-0129-4401-8A60-C522E4A609AA}" type="presOf" srcId="{6A88427E-D587-4CBE-A92D-17AFF0128083}" destId="{B48DFA52-EBFE-4598-974C-BF386B6DFD36}" srcOrd="0" destOrd="0" presId="urn:microsoft.com/office/officeart/2005/8/layout/hierarchy3"/>
    <dgm:cxn modelId="{3F24C580-2379-47EA-B259-59F897A9A058}" type="presOf" srcId="{859499CA-5BF3-4C5E-ACA7-642740468E58}" destId="{F36D478D-FA5B-4F0A-A4B5-A2CC85FC4F07}" srcOrd="0" destOrd="0" presId="urn:microsoft.com/office/officeart/2005/8/layout/hierarchy3"/>
    <dgm:cxn modelId="{EE262689-3E79-4204-9B63-5254359FED60}" type="presOf" srcId="{D7905CAA-A40C-4C84-BEFB-F7C6C926D723}" destId="{05A3D424-010E-492D-8C59-834D2A9DDDDB}" srcOrd="0" destOrd="0" presId="urn:microsoft.com/office/officeart/2005/8/layout/hierarchy3"/>
    <dgm:cxn modelId="{59CF6860-0273-413D-BE20-DE3568B87F94}" srcId="{6A88427E-D587-4CBE-A92D-17AFF0128083}" destId="{354B417F-68DB-4FA7-AFC2-32FF8E0A043A}" srcOrd="0" destOrd="0" parTransId="{859499CA-5BF3-4C5E-ACA7-642740468E58}" sibTransId="{7827480E-5842-4074-B934-212C614E6D36}"/>
    <dgm:cxn modelId="{2E4630F5-32E8-4251-8DC1-37BCF0372C7C}" srcId="{B5581EF9-53BF-4CF1-A2DD-0A3BD3DD1049}" destId="{90BC9E4D-E653-4227-8521-C0553ABEE2A5}" srcOrd="1" destOrd="0" parTransId="{41BC0EC1-A818-4DC6-9ADF-22D3F3B26D64}" sibTransId="{B598F3DB-D08C-4830-B366-19DB69169F7D}"/>
    <dgm:cxn modelId="{A606CE43-D93D-45DF-9708-C07654604FB6}" type="presOf" srcId="{6A88427E-D587-4CBE-A92D-17AFF0128083}" destId="{AB4F9F33-9956-42B2-9EEA-E548741812B1}" srcOrd="1" destOrd="0" presId="urn:microsoft.com/office/officeart/2005/8/layout/hierarchy3"/>
    <dgm:cxn modelId="{09D7183F-F044-4800-9AB8-1B2DCD05FD69}" type="presOf" srcId="{41BC0EC1-A818-4DC6-9ADF-22D3F3B26D64}" destId="{83189DA0-C842-4300-A321-2CC418899048}" srcOrd="0" destOrd="0" presId="urn:microsoft.com/office/officeart/2005/8/layout/hierarchy3"/>
    <dgm:cxn modelId="{DAE50F03-4A2A-4DDB-B4F8-078A40CBCE15}" type="presOf" srcId="{04FF9DE0-78D8-428C-9AC8-76354334E392}" destId="{EA7094BF-4708-4090-94BB-3891FCE49197}" srcOrd="0" destOrd="0" presId="urn:microsoft.com/office/officeart/2005/8/layout/hierarchy3"/>
    <dgm:cxn modelId="{9DC12487-2250-476F-9093-F584F4D3729B}" srcId="{08320BEC-9729-45E1-B28D-2B2D1F4A1511}" destId="{6A88427E-D587-4CBE-A92D-17AFF0128083}" srcOrd="2" destOrd="0" parTransId="{ED2C2BF3-C361-42EF-AE62-3B7E5012EC48}" sibTransId="{EB4252AB-D636-46D7-AB0D-94BA76CE56D4}"/>
    <dgm:cxn modelId="{5020ABBC-FAAB-45D0-834B-354A97BAD816}" type="presOf" srcId="{C00A9340-4FB2-4F23-B911-33EFB533F7B4}" destId="{5C694E24-D640-4C05-AEA0-1974FE5C6B7E}" srcOrd="0" destOrd="0" presId="urn:microsoft.com/office/officeart/2005/8/layout/hierarchy3"/>
    <dgm:cxn modelId="{E3CB8246-B9E4-4A94-910F-D6BE132A3292}" type="presOf" srcId="{2B80544E-FA55-4E5F-9514-7A746FF34758}" destId="{8EFAB17E-B7FF-4F03-BB3E-F2C1CD646F97}" srcOrd="0" destOrd="0" presId="urn:microsoft.com/office/officeart/2005/8/layout/hierarchy3"/>
    <dgm:cxn modelId="{634E708A-3E93-46E7-9F2B-C47154F35166}" srcId="{A1C5F05B-65A1-4F43-9B23-A01327FFA633}" destId="{ED5ED8D6-5BF5-43BF-8332-4C49D45B085C}" srcOrd="3" destOrd="0" parTransId="{A56D9949-DE6B-4885-A230-8FB72F97D057}" sibTransId="{A41B1444-A197-44F7-80D3-D777E7E665F0}"/>
    <dgm:cxn modelId="{6A0ED735-ED16-43BB-9829-569F817BCB83}" type="presOf" srcId="{3D4E650B-049D-4684-88B7-3B59D964AD6A}" destId="{E121BE91-0599-4B91-B116-80AAC64224A2}" srcOrd="0" destOrd="0" presId="urn:microsoft.com/office/officeart/2005/8/layout/hierarchy3"/>
    <dgm:cxn modelId="{E78A74EE-09EC-4DB3-B3A3-8D839820768C}" type="presOf" srcId="{A3170413-BCF6-4F42-B4A3-3B4F1C9127D0}" destId="{5368D35B-A03A-4F21-908F-2486F0A328AB}" srcOrd="0" destOrd="0" presId="urn:microsoft.com/office/officeart/2005/8/layout/hierarchy3"/>
    <dgm:cxn modelId="{3E2C6AA0-CE15-495F-BDF5-47F109E2D9EF}" type="presOf" srcId="{90BC9E4D-E653-4227-8521-C0553ABEE2A5}" destId="{9D88C7B1-435B-4D70-9770-AF6EACD6502B}" srcOrd="0" destOrd="0" presId="urn:microsoft.com/office/officeart/2005/8/layout/hierarchy3"/>
    <dgm:cxn modelId="{63D129B0-8462-4916-82EB-05D8BAFBF9BA}" srcId="{6A88427E-D587-4CBE-A92D-17AFF0128083}" destId="{D7905CAA-A40C-4C84-BEFB-F7C6C926D723}" srcOrd="2" destOrd="0" parTransId="{426A3C4F-734A-4B6B-BC56-B15B383BD54B}" sibTransId="{174925E7-ED79-4CE8-B714-47F5947E65DC}"/>
    <dgm:cxn modelId="{FDBF6BE7-48D2-41C0-8F57-E3EABE6B0FEF}" srcId="{B5581EF9-53BF-4CF1-A2DD-0A3BD3DD1049}" destId="{C00A9340-4FB2-4F23-B911-33EFB533F7B4}" srcOrd="3" destOrd="0" parTransId="{E3ED397F-36BC-48A9-97B3-C70FC16DE893}" sibTransId="{427066A6-75EA-46D7-A4A1-6BA4FA44CD8B}"/>
    <dgm:cxn modelId="{06D6DC48-4AAE-40C7-A3DC-F59274554F6F}" srcId="{6A88427E-D587-4CBE-A92D-17AFF0128083}" destId="{FF413A27-ECAC-4252-894D-75484FFF5CFB}" srcOrd="1" destOrd="0" parTransId="{2B80544E-FA55-4E5F-9514-7A746FF34758}" sibTransId="{3476F44E-9C36-4A5E-9885-0F47BA99C737}"/>
    <dgm:cxn modelId="{30DB9981-C484-4B70-8676-C3B64E97B78C}" type="presOf" srcId="{E3ED397F-36BC-48A9-97B3-C70FC16DE893}" destId="{855E301B-CEF9-4559-90C7-8175A97769D1}" srcOrd="0" destOrd="0" presId="urn:microsoft.com/office/officeart/2005/8/layout/hierarchy3"/>
    <dgm:cxn modelId="{74A364B9-9BEA-4EC1-BFED-3198A954B87B}" srcId="{A1C5F05B-65A1-4F43-9B23-A01327FFA633}" destId="{FAE5C81B-23BE-4BB5-83BC-18C1662D5B8D}" srcOrd="2" destOrd="0" parTransId="{0DC683EB-A892-44C0-8300-3B724136109A}" sibTransId="{8CAC75A8-6FE8-4FB3-8246-ED609375E3C4}"/>
    <dgm:cxn modelId="{58BCF200-7211-465A-9A44-4CECAB46BB5A}" type="presOf" srcId="{A56D9949-DE6B-4885-A230-8FB72F97D057}" destId="{6972BC94-0A05-4C72-A7AD-95C1644833E6}" srcOrd="0" destOrd="0" presId="urn:microsoft.com/office/officeart/2005/8/layout/hierarchy3"/>
    <dgm:cxn modelId="{C69E7A74-33E2-4928-8844-6526EE4E4794}" type="presOf" srcId="{354B417F-68DB-4FA7-AFC2-32FF8E0A043A}" destId="{574EB79C-5B5B-4787-BDBD-AD52438254DC}" srcOrd="0" destOrd="0" presId="urn:microsoft.com/office/officeart/2005/8/layout/hierarchy3"/>
    <dgm:cxn modelId="{B3871DCB-6E87-409A-8424-56831B469656}" type="presOf" srcId="{E346B889-4398-4AC6-AB08-7FDC277A5E92}" destId="{591CCDCD-97B4-4D18-8E14-8319127E4E6E}" srcOrd="0" destOrd="0" presId="urn:microsoft.com/office/officeart/2005/8/layout/hierarchy3"/>
    <dgm:cxn modelId="{4406E38C-E605-4253-B8E6-A56F5A313827}" type="presOf" srcId="{7D9DBCBB-FBDF-4F8B-8258-E114C37EF9B4}" destId="{92292E46-B5AF-459B-8B70-99937846DCF5}" srcOrd="0" destOrd="0" presId="urn:microsoft.com/office/officeart/2005/8/layout/hierarchy3"/>
    <dgm:cxn modelId="{11512E2B-F059-477D-A462-A06259F6E691}" srcId="{08320BEC-9729-45E1-B28D-2B2D1F4A1511}" destId="{B5581EF9-53BF-4CF1-A2DD-0A3BD3DD1049}" srcOrd="0" destOrd="0" parTransId="{B89E8FC2-F705-49E3-ADEA-77480181F178}" sibTransId="{E7B545EB-2E94-49E7-8D54-68D3961B7925}"/>
    <dgm:cxn modelId="{627A7036-B645-4CDC-BDF9-7411AB2B3899}" type="presOf" srcId="{B5581EF9-53BF-4CF1-A2DD-0A3BD3DD1049}" destId="{6CBDA271-1B48-4E2D-AF61-9FC980C069B2}" srcOrd="1" destOrd="0" presId="urn:microsoft.com/office/officeart/2005/8/layout/hierarchy3"/>
    <dgm:cxn modelId="{A0E72897-17DC-4251-9B93-4A20374257ED}" type="presOf" srcId="{A1C5F05B-65A1-4F43-9B23-A01327FFA633}" destId="{945A5BBE-6950-450A-9AEA-608F56B4DD7E}" srcOrd="0" destOrd="0" presId="urn:microsoft.com/office/officeart/2005/8/layout/hierarchy3"/>
    <dgm:cxn modelId="{4DF0B5FB-DE61-4D9C-AE67-1E0F38933E02}" srcId="{A1C5F05B-65A1-4F43-9B23-A01327FFA633}" destId="{AEAEEFD8-DF08-4984-BE35-B65DB0D25989}" srcOrd="1" destOrd="0" parTransId="{E346B889-4398-4AC6-AB08-7FDC277A5E92}" sibTransId="{CDDE16FA-29E5-472A-9D36-F8E3123D4525}"/>
    <dgm:cxn modelId="{1CD7851A-5079-4073-B89E-CD837A52CFD9}" type="presOf" srcId="{0DC683EB-A892-44C0-8300-3B724136109A}" destId="{A0025006-582C-4BEE-8921-87D5B5006B30}" srcOrd="0" destOrd="0" presId="urn:microsoft.com/office/officeart/2005/8/layout/hierarchy3"/>
    <dgm:cxn modelId="{2496C1B9-350F-4D84-B2C9-34A2BD31742F}" type="presOf" srcId="{AEAEEFD8-DF08-4984-BE35-B65DB0D25989}" destId="{DB9BD9E2-0DE6-4FA9-9F64-D162F65BFD8C}" srcOrd="0" destOrd="0" presId="urn:microsoft.com/office/officeart/2005/8/layout/hierarchy3"/>
    <dgm:cxn modelId="{66B6C5E1-440F-4DCD-9F74-29149FD0780E}" srcId="{A1C5F05B-65A1-4F43-9B23-A01327FFA633}" destId="{7D9DBCBB-FBDF-4F8B-8258-E114C37EF9B4}" srcOrd="0" destOrd="0" parTransId="{3D4E650B-049D-4684-88B7-3B59D964AD6A}" sibTransId="{3580C2F4-6AC7-45AA-8129-073799B1B700}"/>
    <dgm:cxn modelId="{D82E675A-CC7B-4255-A2B9-D440F53EE1C6}" type="presOf" srcId="{76AE643D-1D40-4E63-9AE8-57CCD26C585F}" destId="{C52111E6-A0DC-4FAE-957A-24128AE877DE}" srcOrd="0" destOrd="0" presId="urn:microsoft.com/office/officeart/2005/8/layout/hierarchy3"/>
    <dgm:cxn modelId="{0D19FD56-5D21-4272-820E-030E8C5448F0}" type="presOf" srcId="{86650B85-9773-4ADC-B7B6-8C5646B6585D}" destId="{37A676DD-3F46-4CF7-9039-8F3E42DCF997}" srcOrd="0" destOrd="0" presId="urn:microsoft.com/office/officeart/2005/8/layout/hierarchy3"/>
    <dgm:cxn modelId="{B17F89A0-A084-4C2A-AC43-43385FE5A469}" type="presOf" srcId="{A1C5F05B-65A1-4F43-9B23-A01327FFA633}" destId="{1108A1D3-CB2E-4871-B46B-159ACAD35AD7}" srcOrd="1" destOrd="0" presId="urn:microsoft.com/office/officeart/2005/8/layout/hierarchy3"/>
    <dgm:cxn modelId="{0F866B2E-1D24-4E5B-91E2-D292FCC7DB22}" srcId="{B5581EF9-53BF-4CF1-A2DD-0A3BD3DD1049}" destId="{9AE915B1-33C9-41E0-9586-6818A6205EC2}" srcOrd="2" destOrd="0" parTransId="{86650B85-9773-4ADC-B7B6-8C5646B6585D}" sibTransId="{7A5B3EAA-3A9F-4E92-96FD-BD1E457AABD7}"/>
    <dgm:cxn modelId="{931D2580-80CC-488B-A3AF-E06362EF1672}" type="presOf" srcId="{FF413A27-ECAC-4252-894D-75484FFF5CFB}" destId="{0928BC4C-BA6D-4D5D-9A41-4B8D98D95BF3}" srcOrd="0" destOrd="0" presId="urn:microsoft.com/office/officeart/2005/8/layout/hierarchy3"/>
    <dgm:cxn modelId="{B2D3F427-04CC-4A1C-A0CB-210CBF4DC492}" type="presParOf" srcId="{025B5154-F25D-4926-BE4D-F3482206422A}" destId="{0B4E31D5-6C72-44EF-8842-102B378BC8F8}" srcOrd="0" destOrd="0" presId="urn:microsoft.com/office/officeart/2005/8/layout/hierarchy3"/>
    <dgm:cxn modelId="{3F955C5D-B70A-4D76-801E-56408AA4EE9C}" type="presParOf" srcId="{0B4E31D5-6C72-44EF-8842-102B378BC8F8}" destId="{DD74936F-8469-4C57-8B82-38E616C2DBA8}" srcOrd="0" destOrd="0" presId="urn:microsoft.com/office/officeart/2005/8/layout/hierarchy3"/>
    <dgm:cxn modelId="{259FA7F3-9731-4DEB-BA45-EE014B32B75C}" type="presParOf" srcId="{DD74936F-8469-4C57-8B82-38E616C2DBA8}" destId="{9BE1DD1C-23D1-4FD8-8D63-C5794A13BA6D}" srcOrd="0" destOrd="0" presId="urn:microsoft.com/office/officeart/2005/8/layout/hierarchy3"/>
    <dgm:cxn modelId="{6B627082-8142-46EC-8D85-1513ED0C0AF6}" type="presParOf" srcId="{DD74936F-8469-4C57-8B82-38E616C2DBA8}" destId="{6CBDA271-1B48-4E2D-AF61-9FC980C069B2}" srcOrd="1" destOrd="0" presId="urn:microsoft.com/office/officeart/2005/8/layout/hierarchy3"/>
    <dgm:cxn modelId="{DFF7FF2A-1EAA-4C36-A948-24B083E16F6D}" type="presParOf" srcId="{0B4E31D5-6C72-44EF-8842-102B378BC8F8}" destId="{C38A4DC1-ABC0-4E27-902F-959FBE2E7EEB}" srcOrd="1" destOrd="0" presId="urn:microsoft.com/office/officeart/2005/8/layout/hierarchy3"/>
    <dgm:cxn modelId="{73B9448B-B06F-4E8E-BD72-5AC49F312917}" type="presParOf" srcId="{C38A4DC1-ABC0-4E27-902F-959FBE2E7EEB}" destId="{EA7094BF-4708-4090-94BB-3891FCE49197}" srcOrd="0" destOrd="0" presId="urn:microsoft.com/office/officeart/2005/8/layout/hierarchy3"/>
    <dgm:cxn modelId="{BD9AD6A3-3513-49C6-876F-850B27BC319C}" type="presParOf" srcId="{C38A4DC1-ABC0-4E27-902F-959FBE2E7EEB}" destId="{0EA04C5A-6D0C-45CB-BF31-A264CCAE226C}" srcOrd="1" destOrd="0" presId="urn:microsoft.com/office/officeart/2005/8/layout/hierarchy3"/>
    <dgm:cxn modelId="{48695B7D-3DB2-445B-A086-A1941A4E8671}" type="presParOf" srcId="{C38A4DC1-ABC0-4E27-902F-959FBE2E7EEB}" destId="{83189DA0-C842-4300-A321-2CC418899048}" srcOrd="2" destOrd="0" presId="urn:microsoft.com/office/officeart/2005/8/layout/hierarchy3"/>
    <dgm:cxn modelId="{7160BB57-AD20-4DEB-88D2-DB8645481A5D}" type="presParOf" srcId="{C38A4DC1-ABC0-4E27-902F-959FBE2E7EEB}" destId="{9D88C7B1-435B-4D70-9770-AF6EACD6502B}" srcOrd="3" destOrd="0" presId="urn:microsoft.com/office/officeart/2005/8/layout/hierarchy3"/>
    <dgm:cxn modelId="{523D29C3-73D7-451B-85BC-7B0C02C9AC2C}" type="presParOf" srcId="{C38A4DC1-ABC0-4E27-902F-959FBE2E7EEB}" destId="{37A676DD-3F46-4CF7-9039-8F3E42DCF997}" srcOrd="4" destOrd="0" presId="urn:microsoft.com/office/officeart/2005/8/layout/hierarchy3"/>
    <dgm:cxn modelId="{1FED1FAF-4060-4CDA-A674-AC2F9ABE9EC0}" type="presParOf" srcId="{C38A4DC1-ABC0-4E27-902F-959FBE2E7EEB}" destId="{530ECF1A-1591-4085-A342-3A34C4BBA99D}" srcOrd="5" destOrd="0" presId="urn:microsoft.com/office/officeart/2005/8/layout/hierarchy3"/>
    <dgm:cxn modelId="{ABD1D282-CD0C-4E8C-A90B-2DD1545EEB94}" type="presParOf" srcId="{C38A4DC1-ABC0-4E27-902F-959FBE2E7EEB}" destId="{855E301B-CEF9-4559-90C7-8175A97769D1}" srcOrd="6" destOrd="0" presId="urn:microsoft.com/office/officeart/2005/8/layout/hierarchy3"/>
    <dgm:cxn modelId="{85465248-47A7-4689-8F36-E3940048780C}" type="presParOf" srcId="{C38A4DC1-ABC0-4E27-902F-959FBE2E7EEB}" destId="{5C694E24-D640-4C05-AEA0-1974FE5C6B7E}" srcOrd="7" destOrd="0" presId="urn:microsoft.com/office/officeart/2005/8/layout/hierarchy3"/>
    <dgm:cxn modelId="{299EB0D9-C83B-4995-AD1D-4E3691EDC298}" type="presParOf" srcId="{025B5154-F25D-4926-BE4D-F3482206422A}" destId="{4ED8F9BC-5FA1-4C05-ABDE-AFE40D55FFDF}" srcOrd="1" destOrd="0" presId="urn:microsoft.com/office/officeart/2005/8/layout/hierarchy3"/>
    <dgm:cxn modelId="{5F50CD07-0F6A-4927-84EC-85131533B469}" type="presParOf" srcId="{4ED8F9BC-5FA1-4C05-ABDE-AFE40D55FFDF}" destId="{8F08CDE9-2B0E-4E19-851F-8313FA22EF84}" srcOrd="0" destOrd="0" presId="urn:microsoft.com/office/officeart/2005/8/layout/hierarchy3"/>
    <dgm:cxn modelId="{B21E5737-C963-49D4-8772-DA3957036C6C}" type="presParOf" srcId="{8F08CDE9-2B0E-4E19-851F-8313FA22EF84}" destId="{945A5BBE-6950-450A-9AEA-608F56B4DD7E}" srcOrd="0" destOrd="0" presId="urn:microsoft.com/office/officeart/2005/8/layout/hierarchy3"/>
    <dgm:cxn modelId="{9B208BD5-078D-4197-92A3-78062C56588D}" type="presParOf" srcId="{8F08CDE9-2B0E-4E19-851F-8313FA22EF84}" destId="{1108A1D3-CB2E-4871-B46B-159ACAD35AD7}" srcOrd="1" destOrd="0" presId="urn:microsoft.com/office/officeart/2005/8/layout/hierarchy3"/>
    <dgm:cxn modelId="{319CE561-0A2E-4CC4-918E-CF318E0EB1D4}" type="presParOf" srcId="{4ED8F9BC-5FA1-4C05-ABDE-AFE40D55FFDF}" destId="{3CBDB222-94B2-4D5C-AED0-9CCE711DB276}" srcOrd="1" destOrd="0" presId="urn:microsoft.com/office/officeart/2005/8/layout/hierarchy3"/>
    <dgm:cxn modelId="{6D54C1A9-2107-4BDB-A734-F4E81EBA5A65}" type="presParOf" srcId="{3CBDB222-94B2-4D5C-AED0-9CCE711DB276}" destId="{E121BE91-0599-4B91-B116-80AAC64224A2}" srcOrd="0" destOrd="0" presId="urn:microsoft.com/office/officeart/2005/8/layout/hierarchy3"/>
    <dgm:cxn modelId="{DDE8E0AC-BFC6-4B96-95E4-5A46E0C5F763}" type="presParOf" srcId="{3CBDB222-94B2-4D5C-AED0-9CCE711DB276}" destId="{92292E46-B5AF-459B-8B70-99937846DCF5}" srcOrd="1" destOrd="0" presId="urn:microsoft.com/office/officeart/2005/8/layout/hierarchy3"/>
    <dgm:cxn modelId="{D4BF2D35-3986-45F4-BE0E-BF01434FF036}" type="presParOf" srcId="{3CBDB222-94B2-4D5C-AED0-9CCE711DB276}" destId="{591CCDCD-97B4-4D18-8E14-8319127E4E6E}" srcOrd="2" destOrd="0" presId="urn:microsoft.com/office/officeart/2005/8/layout/hierarchy3"/>
    <dgm:cxn modelId="{3E9C8B11-72AF-4C41-BF22-184B8367D1DA}" type="presParOf" srcId="{3CBDB222-94B2-4D5C-AED0-9CCE711DB276}" destId="{DB9BD9E2-0DE6-4FA9-9F64-D162F65BFD8C}" srcOrd="3" destOrd="0" presId="urn:microsoft.com/office/officeart/2005/8/layout/hierarchy3"/>
    <dgm:cxn modelId="{A27694E2-EFF9-4E60-BB4B-027BF7161D9D}" type="presParOf" srcId="{3CBDB222-94B2-4D5C-AED0-9CCE711DB276}" destId="{A0025006-582C-4BEE-8921-87D5B5006B30}" srcOrd="4" destOrd="0" presId="urn:microsoft.com/office/officeart/2005/8/layout/hierarchy3"/>
    <dgm:cxn modelId="{9C42ACC9-31C9-4757-9BC9-324AEC2750EF}" type="presParOf" srcId="{3CBDB222-94B2-4D5C-AED0-9CCE711DB276}" destId="{D375F1DD-7756-4F9A-B0D0-EE106AEA4AB5}" srcOrd="5" destOrd="0" presId="urn:microsoft.com/office/officeart/2005/8/layout/hierarchy3"/>
    <dgm:cxn modelId="{56657515-B321-420C-984F-99488D5EF407}" type="presParOf" srcId="{3CBDB222-94B2-4D5C-AED0-9CCE711DB276}" destId="{6972BC94-0A05-4C72-A7AD-95C1644833E6}" srcOrd="6" destOrd="0" presId="urn:microsoft.com/office/officeart/2005/8/layout/hierarchy3"/>
    <dgm:cxn modelId="{94C723DE-A8F7-4F7B-AE94-7BF997D377B2}" type="presParOf" srcId="{3CBDB222-94B2-4D5C-AED0-9CCE711DB276}" destId="{EEAE5FBB-EDB6-4897-A67C-63034DF756E2}" srcOrd="7" destOrd="0" presId="urn:microsoft.com/office/officeart/2005/8/layout/hierarchy3"/>
    <dgm:cxn modelId="{807EF77C-4272-49F2-BBA3-EFCF12964B1B}" type="presParOf" srcId="{025B5154-F25D-4926-BE4D-F3482206422A}" destId="{FA4EC0A3-4340-4722-B496-E821527C128F}" srcOrd="2" destOrd="0" presId="urn:microsoft.com/office/officeart/2005/8/layout/hierarchy3"/>
    <dgm:cxn modelId="{82FE1928-DAD6-4044-A00C-E1114A8AD268}" type="presParOf" srcId="{FA4EC0A3-4340-4722-B496-E821527C128F}" destId="{12E7E625-551F-4ADC-A642-D290FF33BEB5}" srcOrd="0" destOrd="0" presId="urn:microsoft.com/office/officeart/2005/8/layout/hierarchy3"/>
    <dgm:cxn modelId="{6DEDDEBB-DD3A-40AB-8306-03AF8BFED0BB}" type="presParOf" srcId="{12E7E625-551F-4ADC-A642-D290FF33BEB5}" destId="{B48DFA52-EBFE-4598-974C-BF386B6DFD36}" srcOrd="0" destOrd="0" presId="urn:microsoft.com/office/officeart/2005/8/layout/hierarchy3"/>
    <dgm:cxn modelId="{B8C84153-FEB4-4141-B0E5-6AC75B9310E9}" type="presParOf" srcId="{12E7E625-551F-4ADC-A642-D290FF33BEB5}" destId="{AB4F9F33-9956-42B2-9EEA-E548741812B1}" srcOrd="1" destOrd="0" presId="urn:microsoft.com/office/officeart/2005/8/layout/hierarchy3"/>
    <dgm:cxn modelId="{12A97F27-FF05-4020-8292-E4B27C6AD62C}" type="presParOf" srcId="{FA4EC0A3-4340-4722-B496-E821527C128F}" destId="{376BEC9C-859F-4707-A991-44A1E9A18FCF}" srcOrd="1" destOrd="0" presId="urn:microsoft.com/office/officeart/2005/8/layout/hierarchy3"/>
    <dgm:cxn modelId="{F0771C70-67C1-4228-AAAA-AE9D769A41A4}" type="presParOf" srcId="{376BEC9C-859F-4707-A991-44A1E9A18FCF}" destId="{F36D478D-FA5B-4F0A-A4B5-A2CC85FC4F07}" srcOrd="0" destOrd="0" presId="urn:microsoft.com/office/officeart/2005/8/layout/hierarchy3"/>
    <dgm:cxn modelId="{EBD97781-09CB-4C1E-B2A1-50F482126D90}" type="presParOf" srcId="{376BEC9C-859F-4707-A991-44A1E9A18FCF}" destId="{574EB79C-5B5B-4787-BDBD-AD52438254DC}" srcOrd="1" destOrd="0" presId="urn:microsoft.com/office/officeart/2005/8/layout/hierarchy3"/>
    <dgm:cxn modelId="{B1515524-D456-47B4-90CC-77976533609B}" type="presParOf" srcId="{376BEC9C-859F-4707-A991-44A1E9A18FCF}" destId="{8EFAB17E-B7FF-4F03-BB3E-F2C1CD646F97}" srcOrd="2" destOrd="0" presId="urn:microsoft.com/office/officeart/2005/8/layout/hierarchy3"/>
    <dgm:cxn modelId="{2F6EAF1D-B95D-41D0-B63C-ACBC568CA36B}" type="presParOf" srcId="{376BEC9C-859F-4707-A991-44A1E9A18FCF}" destId="{0928BC4C-BA6D-4D5D-9A41-4B8D98D95BF3}" srcOrd="3" destOrd="0" presId="urn:microsoft.com/office/officeart/2005/8/layout/hierarchy3"/>
    <dgm:cxn modelId="{C8CF019D-B636-4487-9206-B2254A7344AB}" type="presParOf" srcId="{376BEC9C-859F-4707-A991-44A1E9A18FCF}" destId="{621F3D1C-51FF-42B5-BB6F-98C8702A622C}" srcOrd="4" destOrd="0" presId="urn:microsoft.com/office/officeart/2005/8/layout/hierarchy3"/>
    <dgm:cxn modelId="{6F44B6AC-22AC-4E8C-9A8C-A0444383CE77}" type="presParOf" srcId="{376BEC9C-859F-4707-A991-44A1E9A18FCF}" destId="{05A3D424-010E-492D-8C59-834D2A9DDDDB}" srcOrd="5" destOrd="0" presId="urn:microsoft.com/office/officeart/2005/8/layout/hierarchy3"/>
    <dgm:cxn modelId="{5A140465-23BB-4721-A887-6B86696414BB}" type="presParOf" srcId="{376BEC9C-859F-4707-A991-44A1E9A18FCF}" destId="{C52111E6-A0DC-4FAE-957A-24128AE877DE}" srcOrd="6" destOrd="0" presId="urn:microsoft.com/office/officeart/2005/8/layout/hierarchy3"/>
    <dgm:cxn modelId="{9804D548-7436-4ADE-9E24-7804282BC90C}" type="presParOf" srcId="{376BEC9C-859F-4707-A991-44A1E9A18FCF}" destId="{5368D35B-A03A-4F21-908F-2486F0A328AB}" srcOrd="7" destOrd="0" presId="urn:microsoft.com/office/officeart/2005/8/layout/hierarchy3"/>
  </dgm:cxnLst>
  <dgm:bg>
    <a:solidFill>
      <a:schemeClr val="accent6">
        <a:lumMod val="40000"/>
        <a:lumOff val="60000"/>
      </a:schemeClr>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6F0747-AD32-4D82-B70B-5781CBF021EF}"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fr-FR"/>
        </a:p>
      </dgm:t>
    </dgm:pt>
    <dgm:pt modelId="{CDC9E318-7C0E-44D9-9954-FB064194EACA}">
      <dgm:prSet phldrT="[Texte]"/>
      <dgm:spPr>
        <a:noFill/>
        <a:ln>
          <a:solidFill>
            <a:schemeClr val="bg1"/>
          </a:solidFill>
        </a:ln>
      </dgm:spPr>
      <dgm:t>
        <a:bodyPr/>
        <a:lstStyle/>
        <a:p>
          <a:pPr rtl="1"/>
          <a:r>
            <a:rPr lang="ar-DZ" dirty="0" smtClean="0">
              <a:solidFill>
                <a:schemeClr val="bg1"/>
              </a:solidFill>
              <a:latin typeface="Andalus" pitchFamily="18" charset="-78"/>
              <a:cs typeface="Andalus" pitchFamily="18" charset="-78"/>
            </a:rPr>
            <a:t>مضمونها</a:t>
          </a:r>
          <a:endParaRPr lang="fr-FR" dirty="0">
            <a:solidFill>
              <a:schemeClr val="bg1"/>
            </a:solidFill>
            <a:latin typeface="Andalus" pitchFamily="18" charset="-78"/>
            <a:cs typeface="Andalus" pitchFamily="18" charset="-78"/>
          </a:endParaRPr>
        </a:p>
      </dgm:t>
    </dgm:pt>
    <dgm:pt modelId="{97E5DFD3-D7A1-4446-AF36-C79B608E2129}" type="parTrans" cxnId="{5DEC6B33-06C8-4105-84D9-A797BBFBE91F}">
      <dgm:prSet/>
      <dgm:spPr/>
      <dgm:t>
        <a:bodyPr/>
        <a:lstStyle/>
        <a:p>
          <a:endParaRPr lang="fr-FR"/>
        </a:p>
      </dgm:t>
    </dgm:pt>
    <dgm:pt modelId="{634FDFD4-64D5-441C-8591-20D2DFE6008B}" type="sibTrans" cxnId="{5DEC6B33-06C8-4105-84D9-A797BBFBE91F}">
      <dgm:prSet/>
      <dgm:spPr/>
      <dgm:t>
        <a:bodyPr/>
        <a:lstStyle/>
        <a:p>
          <a:endParaRPr lang="fr-FR"/>
        </a:p>
      </dgm:t>
    </dgm:pt>
    <dgm:pt modelId="{65C888EB-00BC-4ED0-BE29-58519970C98F}">
      <dgm:prSet phldrT="[Texte]" custT="1"/>
      <dgm:spPr/>
      <dgm:t>
        <a:bodyPr/>
        <a:lstStyle/>
        <a:p>
          <a:r>
            <a:rPr lang="ar-DZ" sz="1800" dirty="0" smtClean="0">
              <a:latin typeface="Times New Roman" pitchFamily="18" charset="0"/>
              <a:cs typeface="Times New Roman" pitchFamily="18" charset="0"/>
            </a:rPr>
            <a:t>محفظة غنية بالأصول المحلية والدولية</a:t>
          </a:r>
          <a:endParaRPr lang="fr-FR" sz="1800" dirty="0">
            <a:latin typeface="Times New Roman" pitchFamily="18" charset="0"/>
            <a:cs typeface="Times New Roman" pitchFamily="18" charset="0"/>
          </a:endParaRPr>
        </a:p>
      </dgm:t>
    </dgm:pt>
    <dgm:pt modelId="{F7A37A98-52DA-454A-8625-24846284FD27}" type="parTrans" cxnId="{4AA4FE7B-F77C-44BC-BFB0-0B69237A9C75}">
      <dgm:prSet/>
      <dgm:spPr/>
      <dgm:t>
        <a:bodyPr/>
        <a:lstStyle/>
        <a:p>
          <a:endParaRPr lang="fr-FR"/>
        </a:p>
      </dgm:t>
    </dgm:pt>
    <dgm:pt modelId="{3F05F5E7-1B1F-459D-8302-84C663A22E2C}" type="sibTrans" cxnId="{4AA4FE7B-F77C-44BC-BFB0-0B69237A9C75}">
      <dgm:prSet/>
      <dgm:spPr/>
      <dgm:t>
        <a:bodyPr/>
        <a:lstStyle/>
        <a:p>
          <a:endParaRPr lang="fr-FR"/>
        </a:p>
      </dgm:t>
    </dgm:pt>
    <dgm:pt modelId="{E2B79A03-9981-48F7-BA7A-382D1FB8C41B}">
      <dgm:prSet phldrT="[Texte]" custT="1"/>
      <dgm:spPr/>
      <dgm:t>
        <a:bodyPr/>
        <a:lstStyle/>
        <a:p>
          <a:r>
            <a:rPr lang="ar-DZ" sz="1800" dirty="0" smtClean="0">
              <a:latin typeface="Times New Roman" pitchFamily="18" charset="0"/>
              <a:cs typeface="Times New Roman" pitchFamily="18" charset="0"/>
            </a:rPr>
            <a:t>تضم شريحة واسعة من الأنشطة والقطاعات الإنتاجية المختلفة التي تعد روافد حيوية لاقتصاد دبي</a:t>
          </a:r>
          <a:endParaRPr lang="fr-FR" sz="1800" dirty="0">
            <a:latin typeface="Times New Roman" pitchFamily="18" charset="0"/>
            <a:cs typeface="Times New Roman" pitchFamily="18" charset="0"/>
          </a:endParaRPr>
        </a:p>
      </dgm:t>
    </dgm:pt>
    <dgm:pt modelId="{872208DD-7E6D-4585-B77C-79C1485ECC72}" type="parTrans" cxnId="{CA9E6363-036B-4E2C-A5B4-7839260A22FD}">
      <dgm:prSet/>
      <dgm:spPr/>
      <dgm:t>
        <a:bodyPr/>
        <a:lstStyle/>
        <a:p>
          <a:endParaRPr lang="fr-FR"/>
        </a:p>
      </dgm:t>
    </dgm:pt>
    <dgm:pt modelId="{440D7061-34C0-4014-B77B-FB8BFEB331F5}" type="sibTrans" cxnId="{CA9E6363-036B-4E2C-A5B4-7839260A22FD}">
      <dgm:prSet/>
      <dgm:spPr/>
      <dgm:t>
        <a:bodyPr/>
        <a:lstStyle/>
        <a:p>
          <a:endParaRPr lang="fr-FR"/>
        </a:p>
      </dgm:t>
    </dgm:pt>
    <dgm:pt modelId="{35898201-D3EF-486C-BB0A-A08774379458}">
      <dgm:prSet phldrT="[Texte]"/>
      <dgm:spPr>
        <a:noFill/>
        <a:ln>
          <a:solidFill>
            <a:schemeClr val="bg1"/>
          </a:solidFill>
        </a:ln>
      </dgm:spPr>
      <dgm:t>
        <a:bodyPr/>
        <a:lstStyle/>
        <a:p>
          <a:pPr rtl="1"/>
          <a:r>
            <a:rPr lang="ar-DZ" dirty="0" smtClean="0">
              <a:solidFill>
                <a:schemeClr val="bg1"/>
              </a:solidFill>
              <a:latin typeface="Andalus" pitchFamily="18" charset="-78"/>
              <a:cs typeface="Andalus" pitchFamily="18" charset="-78"/>
            </a:rPr>
            <a:t>استراتيجيتها</a:t>
          </a:r>
          <a:endParaRPr lang="fr-FR" dirty="0">
            <a:solidFill>
              <a:schemeClr val="bg1"/>
            </a:solidFill>
            <a:latin typeface="Andalus" pitchFamily="18" charset="-78"/>
            <a:cs typeface="Andalus" pitchFamily="18" charset="-78"/>
          </a:endParaRPr>
        </a:p>
      </dgm:t>
    </dgm:pt>
    <dgm:pt modelId="{FE074A02-575F-4619-B3E0-04639879176F}" type="parTrans" cxnId="{B4B1DA99-F132-4D0C-8C49-9F3822664302}">
      <dgm:prSet/>
      <dgm:spPr/>
      <dgm:t>
        <a:bodyPr/>
        <a:lstStyle/>
        <a:p>
          <a:endParaRPr lang="fr-FR"/>
        </a:p>
      </dgm:t>
    </dgm:pt>
    <dgm:pt modelId="{0C008DA1-04F5-4202-8DCE-06CED9339EE7}" type="sibTrans" cxnId="{B4B1DA99-F132-4D0C-8C49-9F3822664302}">
      <dgm:prSet/>
      <dgm:spPr/>
      <dgm:t>
        <a:bodyPr/>
        <a:lstStyle/>
        <a:p>
          <a:endParaRPr lang="fr-FR"/>
        </a:p>
      </dgm:t>
    </dgm:pt>
    <dgm:pt modelId="{D079CA8A-4B10-48A1-9BC2-38F26D769FDF}">
      <dgm:prSet phldrT="[Texte]" custT="1"/>
      <dgm:spPr/>
      <dgm:t>
        <a:bodyPr/>
        <a:lstStyle/>
        <a:p>
          <a:r>
            <a:rPr lang="ar-DZ" sz="1800" dirty="0" smtClean="0">
              <a:latin typeface="Times New Roman" pitchFamily="18" charset="0"/>
              <a:cs typeface="Times New Roman" pitchFamily="18" charset="0"/>
            </a:rPr>
            <a:t>استكشاف آفاق جديدة مبتكرة لاقتناص فرص استثمارية واعدة حول العالم</a:t>
          </a:r>
          <a:endParaRPr lang="fr-FR" sz="1800" dirty="0">
            <a:latin typeface="Times New Roman" pitchFamily="18" charset="0"/>
            <a:cs typeface="Times New Roman" pitchFamily="18" charset="0"/>
          </a:endParaRPr>
        </a:p>
      </dgm:t>
    </dgm:pt>
    <dgm:pt modelId="{9E20706B-08A8-4770-93AA-EE2DFDDEC22D}" type="parTrans" cxnId="{CE4BC475-9AC2-42B9-8F16-314DDCD3FFE2}">
      <dgm:prSet/>
      <dgm:spPr/>
      <dgm:t>
        <a:bodyPr/>
        <a:lstStyle/>
        <a:p>
          <a:endParaRPr lang="fr-FR"/>
        </a:p>
      </dgm:t>
    </dgm:pt>
    <dgm:pt modelId="{46B73D03-6112-4A9C-BBBA-DFB0E67E034E}" type="sibTrans" cxnId="{CE4BC475-9AC2-42B9-8F16-314DDCD3FFE2}">
      <dgm:prSet/>
      <dgm:spPr/>
      <dgm:t>
        <a:bodyPr/>
        <a:lstStyle/>
        <a:p>
          <a:endParaRPr lang="fr-FR"/>
        </a:p>
      </dgm:t>
    </dgm:pt>
    <dgm:pt modelId="{F62AE9B7-32C0-4EEE-9AC2-4CBB1076DFE0}">
      <dgm:prSet phldrT="[Texte]" custT="1"/>
      <dgm:spPr/>
      <dgm:t>
        <a:bodyPr/>
        <a:lstStyle/>
        <a:p>
          <a:r>
            <a:rPr lang="ar-DZ" sz="1800" dirty="0" smtClean="0">
              <a:latin typeface="Times New Roman" pitchFamily="18" charset="0"/>
              <a:cs typeface="Times New Roman" pitchFamily="18" charset="0"/>
            </a:rPr>
            <a:t>تعزيز قيمة محفظتها الحالية من الشركات عبر إدارة فاعلة للمحفظة</a:t>
          </a:r>
          <a:endParaRPr lang="fr-FR" sz="1800" dirty="0">
            <a:latin typeface="Times New Roman" pitchFamily="18" charset="0"/>
            <a:cs typeface="Times New Roman" pitchFamily="18" charset="0"/>
          </a:endParaRPr>
        </a:p>
      </dgm:t>
    </dgm:pt>
    <dgm:pt modelId="{0B011CA0-D6BD-4CCC-A699-CA564B6F8AD8}" type="parTrans" cxnId="{BFD5DF00-63DA-4778-9DE6-0A98928D236E}">
      <dgm:prSet/>
      <dgm:spPr/>
      <dgm:t>
        <a:bodyPr/>
        <a:lstStyle/>
        <a:p>
          <a:endParaRPr lang="fr-FR"/>
        </a:p>
      </dgm:t>
    </dgm:pt>
    <dgm:pt modelId="{A2765B14-B154-4C7C-8C5D-2953563CBF72}" type="sibTrans" cxnId="{BFD5DF00-63DA-4778-9DE6-0A98928D236E}">
      <dgm:prSet/>
      <dgm:spPr/>
      <dgm:t>
        <a:bodyPr/>
        <a:lstStyle/>
        <a:p>
          <a:endParaRPr lang="fr-FR"/>
        </a:p>
      </dgm:t>
    </dgm:pt>
    <dgm:pt modelId="{5B4B4E3E-B9A7-4E83-ABA3-FF1BFE862310}">
      <dgm:prSet custT="1"/>
      <dgm:spPr/>
      <dgm:t>
        <a:bodyPr/>
        <a:lstStyle/>
        <a:p>
          <a:r>
            <a:rPr lang="ar-DZ" sz="1800" dirty="0" smtClean="0">
              <a:latin typeface="Times New Roman" pitchFamily="18" charset="0"/>
              <a:cs typeface="Times New Roman" pitchFamily="18" charset="0"/>
            </a:rPr>
            <a:t>تنظيم وإعادة توزيع رأس المال باتجاه استثمارات وعمليات استحواذ جديدة محليا وعالميا</a:t>
          </a:r>
          <a:endParaRPr lang="fr-FR" sz="1800" dirty="0">
            <a:latin typeface="Times New Roman" pitchFamily="18" charset="0"/>
            <a:cs typeface="Times New Roman" pitchFamily="18" charset="0"/>
          </a:endParaRPr>
        </a:p>
      </dgm:t>
    </dgm:pt>
    <dgm:pt modelId="{5AC23B48-05BB-4880-8D35-A706FC8C3676}" type="parTrans" cxnId="{0C59C9B1-9B80-4DFF-BA4A-4937AE1D14AC}">
      <dgm:prSet/>
      <dgm:spPr/>
      <dgm:t>
        <a:bodyPr/>
        <a:lstStyle/>
        <a:p>
          <a:endParaRPr lang="fr-FR"/>
        </a:p>
      </dgm:t>
    </dgm:pt>
    <dgm:pt modelId="{27D0DAA0-1E06-446C-B651-466F0D90E4AB}" type="sibTrans" cxnId="{0C59C9B1-9B80-4DFF-BA4A-4937AE1D14AC}">
      <dgm:prSet/>
      <dgm:spPr/>
      <dgm:t>
        <a:bodyPr/>
        <a:lstStyle/>
        <a:p>
          <a:endParaRPr lang="fr-FR"/>
        </a:p>
      </dgm:t>
    </dgm:pt>
    <dgm:pt modelId="{36D7AA6B-C81F-4174-994F-63697F0E9D5B}">
      <dgm:prSet custT="1"/>
      <dgm:spPr/>
      <dgm:t>
        <a:bodyPr/>
        <a:lstStyle/>
        <a:p>
          <a:r>
            <a:rPr lang="ar-DZ" sz="1800" dirty="0" smtClean="0">
              <a:latin typeface="Times New Roman" pitchFamily="18" charset="0"/>
              <a:cs typeface="Times New Roman" pitchFamily="18" charset="0"/>
            </a:rPr>
            <a:t>دراسة واختيار الفرص المتواجدة في صناعات تعتبر في صميم خطط الاستراتيجية لتطوير دبي أو مكملة لها</a:t>
          </a:r>
          <a:endParaRPr lang="fr-FR" sz="1800" dirty="0">
            <a:latin typeface="Times New Roman" pitchFamily="18" charset="0"/>
            <a:cs typeface="Times New Roman" pitchFamily="18" charset="0"/>
          </a:endParaRPr>
        </a:p>
      </dgm:t>
    </dgm:pt>
    <dgm:pt modelId="{72F27783-FAB8-4DE4-9A5A-A85679F76BC7}" type="parTrans" cxnId="{D59972FB-FEF9-4395-BF82-77FD7BB7CCCF}">
      <dgm:prSet/>
      <dgm:spPr/>
      <dgm:t>
        <a:bodyPr/>
        <a:lstStyle/>
        <a:p>
          <a:endParaRPr lang="fr-FR"/>
        </a:p>
      </dgm:t>
    </dgm:pt>
    <dgm:pt modelId="{71998F48-C1DD-46F2-AF4B-F28C23D3D74D}" type="sibTrans" cxnId="{D59972FB-FEF9-4395-BF82-77FD7BB7CCCF}">
      <dgm:prSet/>
      <dgm:spPr/>
      <dgm:t>
        <a:bodyPr/>
        <a:lstStyle/>
        <a:p>
          <a:endParaRPr lang="fr-FR"/>
        </a:p>
      </dgm:t>
    </dgm:pt>
    <dgm:pt modelId="{8D5995BE-2698-45A8-9A58-BD9E44706ABF}">
      <dgm:prSet/>
      <dgm:spPr>
        <a:noFill/>
        <a:ln>
          <a:solidFill>
            <a:schemeClr val="bg1"/>
          </a:solidFill>
        </a:ln>
      </dgm:spPr>
      <dgm:t>
        <a:bodyPr/>
        <a:lstStyle/>
        <a:p>
          <a:pPr rtl="1"/>
          <a:r>
            <a:rPr lang="ar-DZ" dirty="0" smtClean="0">
              <a:solidFill>
                <a:schemeClr val="bg1"/>
              </a:solidFill>
              <a:latin typeface="Andalus" pitchFamily="18" charset="-78"/>
              <a:cs typeface="Andalus" pitchFamily="18" charset="-78"/>
            </a:rPr>
            <a:t>إنجازاتها</a:t>
          </a:r>
          <a:endParaRPr lang="fr-FR" dirty="0">
            <a:solidFill>
              <a:schemeClr val="bg1"/>
            </a:solidFill>
            <a:latin typeface="Andalus" pitchFamily="18" charset="-78"/>
            <a:cs typeface="Andalus" pitchFamily="18" charset="-78"/>
          </a:endParaRPr>
        </a:p>
      </dgm:t>
    </dgm:pt>
    <dgm:pt modelId="{116805F5-B157-46FE-A9D1-7F85432A9DE4}" type="parTrans" cxnId="{D3705444-3052-42EE-9014-E7FB88863BAE}">
      <dgm:prSet/>
      <dgm:spPr/>
      <dgm:t>
        <a:bodyPr/>
        <a:lstStyle/>
        <a:p>
          <a:endParaRPr lang="fr-FR"/>
        </a:p>
      </dgm:t>
    </dgm:pt>
    <dgm:pt modelId="{87B91167-41A5-4E3C-AF28-C243AA033030}" type="sibTrans" cxnId="{D3705444-3052-42EE-9014-E7FB88863BAE}">
      <dgm:prSet/>
      <dgm:spPr/>
      <dgm:t>
        <a:bodyPr/>
        <a:lstStyle/>
        <a:p>
          <a:endParaRPr lang="fr-FR"/>
        </a:p>
      </dgm:t>
    </dgm:pt>
    <dgm:pt modelId="{C6497F0B-AEEE-4C0B-922F-F414A03293C8}">
      <dgm:prSet custT="1"/>
      <dgm:spPr/>
      <dgm:t>
        <a:bodyPr/>
        <a:lstStyle/>
        <a:p>
          <a:pPr rtl="1"/>
          <a:r>
            <a:rPr lang="ar-DZ" sz="1800" dirty="0" smtClean="0">
              <a:latin typeface="Times New Roman" pitchFamily="18" charset="0"/>
              <a:cs typeface="Times New Roman" pitchFamily="18" charset="0"/>
            </a:rPr>
            <a:t>توزيع المحفظة الاستثمارية إلى التمويل والاستثمار 27.9</a:t>
          </a:r>
          <a:r>
            <a:rPr lang="fr-FR" sz="1800" dirty="0" smtClean="0">
              <a:latin typeface="Times New Roman" pitchFamily="18" charset="0"/>
              <a:cs typeface="Times New Roman" pitchFamily="18" charset="0"/>
            </a:rPr>
            <a:t>%</a:t>
          </a:r>
          <a:r>
            <a:rPr lang="ar-DZ" sz="1800" dirty="0" smtClean="0">
              <a:latin typeface="Times New Roman" pitchFamily="18" charset="0"/>
              <a:cs typeface="Times New Roman" pitchFamily="18" charset="0"/>
            </a:rPr>
            <a:t>، 18.8</a:t>
          </a:r>
          <a:r>
            <a:rPr lang="fr-FR" sz="1800" dirty="0" smtClean="0">
              <a:latin typeface="Times New Roman" pitchFamily="18" charset="0"/>
              <a:cs typeface="Times New Roman" pitchFamily="18" charset="0"/>
            </a:rPr>
            <a:t>%</a:t>
          </a:r>
          <a:r>
            <a:rPr lang="ar-DZ" sz="1800" dirty="0" smtClean="0">
              <a:latin typeface="Times New Roman" pitchFamily="18" charset="0"/>
              <a:cs typeface="Times New Roman" pitchFamily="18" charset="0"/>
            </a:rPr>
            <a:t> النقل، 17.8</a:t>
          </a:r>
          <a:r>
            <a:rPr lang="fr-FR" sz="1800" dirty="0" smtClean="0">
              <a:latin typeface="Times New Roman" pitchFamily="18" charset="0"/>
              <a:cs typeface="Times New Roman" pitchFamily="18" charset="0"/>
            </a:rPr>
            <a:t>%</a:t>
          </a:r>
          <a:r>
            <a:rPr lang="ar-DZ" sz="1800" dirty="0" smtClean="0">
              <a:latin typeface="Times New Roman" pitchFamily="18" charset="0"/>
              <a:cs typeface="Times New Roman" pitchFamily="18" charset="0"/>
            </a:rPr>
            <a:t> العقارات والإنشاءات، 17.2</a:t>
          </a:r>
          <a:r>
            <a:rPr lang="fr-FR" sz="1800" dirty="0" smtClean="0">
              <a:latin typeface="Times New Roman" pitchFamily="18" charset="0"/>
              <a:cs typeface="Times New Roman" pitchFamily="18" charset="0"/>
            </a:rPr>
            <a:t>%</a:t>
          </a:r>
          <a:r>
            <a:rPr lang="ar-DZ" sz="1800" dirty="0" smtClean="0">
              <a:latin typeface="Times New Roman" pitchFamily="18" charset="0"/>
              <a:cs typeface="Times New Roman" pitchFamily="18" charset="0"/>
            </a:rPr>
            <a:t> الطاقة والصناعة، 15.6</a:t>
          </a:r>
          <a:r>
            <a:rPr lang="fr-FR" sz="1800" dirty="0" smtClean="0">
              <a:latin typeface="Times New Roman" pitchFamily="18" charset="0"/>
              <a:cs typeface="Times New Roman" pitchFamily="18" charset="0"/>
            </a:rPr>
            <a:t>%</a:t>
          </a:r>
          <a:r>
            <a:rPr lang="ar-DZ" sz="1800" dirty="0" smtClean="0">
              <a:latin typeface="Times New Roman" pitchFamily="18" charset="0"/>
              <a:cs typeface="Times New Roman" pitchFamily="18" charset="0"/>
            </a:rPr>
            <a:t> الضيافة والترفيه، 2.7</a:t>
          </a:r>
          <a:r>
            <a:rPr lang="fr-FR" sz="1800" dirty="0" smtClean="0">
              <a:latin typeface="Times New Roman" pitchFamily="18" charset="0"/>
              <a:cs typeface="Times New Roman" pitchFamily="18" charset="0"/>
            </a:rPr>
            <a:t> %</a:t>
          </a:r>
          <a:r>
            <a:rPr lang="ar-DZ" sz="1800" dirty="0" smtClean="0">
              <a:latin typeface="Times New Roman" pitchFamily="18" charset="0"/>
              <a:cs typeface="Times New Roman" pitchFamily="18" charset="0"/>
            </a:rPr>
            <a:t> التجزئة وأخرى</a:t>
          </a:r>
          <a:endParaRPr lang="fr-FR" sz="1800" dirty="0">
            <a:latin typeface="Times New Roman" pitchFamily="18" charset="0"/>
            <a:cs typeface="Times New Roman" pitchFamily="18" charset="0"/>
          </a:endParaRPr>
        </a:p>
      </dgm:t>
    </dgm:pt>
    <dgm:pt modelId="{1729D08F-9D51-4A24-AD8A-8B02491B792E}" type="parTrans" cxnId="{8DDE9D89-E45F-47A9-AC9E-CAC997B4FAA7}">
      <dgm:prSet/>
      <dgm:spPr/>
      <dgm:t>
        <a:bodyPr/>
        <a:lstStyle/>
        <a:p>
          <a:endParaRPr lang="fr-FR"/>
        </a:p>
      </dgm:t>
    </dgm:pt>
    <dgm:pt modelId="{3F8E58C9-DFA0-48A4-A4AC-2B5EFEABDE54}" type="sibTrans" cxnId="{8DDE9D89-E45F-47A9-AC9E-CAC997B4FAA7}">
      <dgm:prSet/>
      <dgm:spPr/>
      <dgm:t>
        <a:bodyPr/>
        <a:lstStyle/>
        <a:p>
          <a:endParaRPr lang="fr-FR"/>
        </a:p>
      </dgm:t>
    </dgm:pt>
    <dgm:pt modelId="{01059EAA-0171-4334-8EEA-90E9AC2FF8A0}">
      <dgm:prSet custT="1"/>
      <dgm:spPr/>
      <dgm:t>
        <a:bodyPr/>
        <a:lstStyle/>
        <a:p>
          <a:r>
            <a:rPr lang="ar-DZ" sz="1800" dirty="0" smtClean="0">
              <a:latin typeface="Times New Roman" pitchFamily="18" charset="0"/>
              <a:cs typeface="Times New Roman" pitchFamily="18" charset="0"/>
            </a:rPr>
            <a:t>سنة 2016، وصلت إلى 54 دولة، 05 شركات في إفريقيا، 14 في أوروبا، 05 في أمريكا، 11 في الشرق الأوسط، 06 في آسيا، وشركة واحدة في أستراليا</a:t>
          </a:r>
          <a:endParaRPr lang="fr-FR" sz="1800" dirty="0">
            <a:latin typeface="Times New Roman" pitchFamily="18" charset="0"/>
            <a:cs typeface="Times New Roman" pitchFamily="18" charset="0"/>
          </a:endParaRPr>
        </a:p>
      </dgm:t>
    </dgm:pt>
    <dgm:pt modelId="{76D5FD62-4CA9-4B4C-A588-25DA8166CA9B}" type="parTrans" cxnId="{F79B6459-B366-407E-ADD0-B88EF5D29FD0}">
      <dgm:prSet/>
      <dgm:spPr/>
      <dgm:t>
        <a:bodyPr/>
        <a:lstStyle/>
        <a:p>
          <a:endParaRPr lang="fr-FR"/>
        </a:p>
      </dgm:t>
    </dgm:pt>
    <dgm:pt modelId="{3FAA86A3-7531-4FDA-AE51-6DDF92ACA2E7}" type="sibTrans" cxnId="{F79B6459-B366-407E-ADD0-B88EF5D29FD0}">
      <dgm:prSet/>
      <dgm:spPr/>
      <dgm:t>
        <a:bodyPr/>
        <a:lstStyle/>
        <a:p>
          <a:endParaRPr lang="fr-FR"/>
        </a:p>
      </dgm:t>
    </dgm:pt>
    <dgm:pt modelId="{FF88153B-B22E-458D-A54B-377C2C7AE6C1}">
      <dgm:prSet/>
      <dgm:spPr>
        <a:noFill/>
        <a:ln>
          <a:solidFill>
            <a:schemeClr val="bg1"/>
          </a:solidFill>
        </a:ln>
      </dgm:spPr>
      <dgm:t>
        <a:bodyPr/>
        <a:lstStyle/>
        <a:p>
          <a:pPr rtl="1"/>
          <a:r>
            <a:rPr lang="ar-DZ" dirty="0" smtClean="0">
              <a:solidFill>
                <a:schemeClr val="bg1"/>
              </a:solidFill>
              <a:latin typeface="Andalus" pitchFamily="18" charset="-78"/>
              <a:cs typeface="Andalus" pitchFamily="18" charset="-78"/>
            </a:rPr>
            <a:t>هدفها</a:t>
          </a:r>
          <a:endParaRPr lang="fr-FR" dirty="0">
            <a:solidFill>
              <a:schemeClr val="bg1"/>
            </a:solidFill>
            <a:latin typeface="Andalus" pitchFamily="18" charset="-78"/>
            <a:cs typeface="Andalus" pitchFamily="18" charset="-78"/>
          </a:endParaRPr>
        </a:p>
      </dgm:t>
    </dgm:pt>
    <dgm:pt modelId="{CB7F2183-6A0C-4449-B733-A4F8D43472A1}" type="parTrans" cxnId="{725F31A9-0519-47CD-944C-4979186BE79D}">
      <dgm:prSet/>
      <dgm:spPr/>
      <dgm:t>
        <a:bodyPr/>
        <a:lstStyle/>
        <a:p>
          <a:endParaRPr lang="fr-FR"/>
        </a:p>
      </dgm:t>
    </dgm:pt>
    <dgm:pt modelId="{9266A8C5-2C97-4409-8BC7-906AF1B6A1E6}" type="sibTrans" cxnId="{725F31A9-0519-47CD-944C-4979186BE79D}">
      <dgm:prSet/>
      <dgm:spPr/>
      <dgm:t>
        <a:bodyPr/>
        <a:lstStyle/>
        <a:p>
          <a:endParaRPr lang="fr-FR"/>
        </a:p>
      </dgm:t>
    </dgm:pt>
    <dgm:pt modelId="{173013E9-3552-4E91-8B96-656FD9AA1BD5}">
      <dgm:prSet custT="1"/>
      <dgm:spPr/>
      <dgm:t>
        <a:bodyPr/>
        <a:lstStyle/>
        <a:p>
          <a:pPr rtl="1"/>
          <a:r>
            <a:rPr lang="ar-DZ" sz="1800" dirty="0" smtClean="0">
              <a:latin typeface="Times New Roman" pitchFamily="18" charset="0"/>
              <a:cs typeface="Times New Roman" pitchFamily="18" charset="0"/>
            </a:rPr>
            <a:t>المساهمة في خطة دبي 2021 لتعزيز موقع دبي كمدينة عالمية ووجهة سياحية رائدة، ومركز مفضل للأعمال في منطقة الشرق الأوسط</a:t>
          </a:r>
          <a:endParaRPr lang="fr-FR" sz="1800" dirty="0">
            <a:latin typeface="Times New Roman" pitchFamily="18" charset="0"/>
            <a:cs typeface="Times New Roman" pitchFamily="18" charset="0"/>
          </a:endParaRPr>
        </a:p>
      </dgm:t>
    </dgm:pt>
    <dgm:pt modelId="{C3E53FE4-AD98-4A4B-8577-E2D81FE53547}" type="parTrans" cxnId="{2E86FD76-6DAA-4807-AFA9-03A189F12B52}">
      <dgm:prSet/>
      <dgm:spPr/>
      <dgm:t>
        <a:bodyPr/>
        <a:lstStyle/>
        <a:p>
          <a:endParaRPr lang="fr-FR"/>
        </a:p>
      </dgm:t>
    </dgm:pt>
    <dgm:pt modelId="{AF40FF4E-870A-47F9-8489-55F2DE4DA962}" type="sibTrans" cxnId="{2E86FD76-6DAA-4807-AFA9-03A189F12B52}">
      <dgm:prSet/>
      <dgm:spPr/>
      <dgm:t>
        <a:bodyPr/>
        <a:lstStyle/>
        <a:p>
          <a:endParaRPr lang="fr-FR"/>
        </a:p>
      </dgm:t>
    </dgm:pt>
    <dgm:pt modelId="{45E4F882-F481-462A-BC6C-85AE6E10EF4F}" type="pres">
      <dgm:prSet presAssocID="{D46F0747-AD32-4D82-B70B-5781CBF021EF}" presName="diagram" presStyleCnt="0">
        <dgm:presLayoutVars>
          <dgm:chPref val="1"/>
          <dgm:dir/>
          <dgm:animOne val="branch"/>
          <dgm:animLvl val="lvl"/>
          <dgm:resizeHandles/>
        </dgm:presLayoutVars>
      </dgm:prSet>
      <dgm:spPr/>
    </dgm:pt>
    <dgm:pt modelId="{9CA73F13-F984-476F-8A39-FE8B9B5AFFAE}" type="pres">
      <dgm:prSet presAssocID="{CDC9E318-7C0E-44D9-9954-FB064194EACA}" presName="root" presStyleCnt="0"/>
      <dgm:spPr/>
    </dgm:pt>
    <dgm:pt modelId="{44018C43-EB70-4E07-9369-FE1CA1EAC9EF}" type="pres">
      <dgm:prSet presAssocID="{CDC9E318-7C0E-44D9-9954-FB064194EACA}" presName="rootComposite" presStyleCnt="0"/>
      <dgm:spPr/>
    </dgm:pt>
    <dgm:pt modelId="{D51F4ABE-C2EA-4D0A-9990-12BE2C357BE7}" type="pres">
      <dgm:prSet presAssocID="{CDC9E318-7C0E-44D9-9954-FB064194EACA}" presName="rootText" presStyleLbl="node1" presStyleIdx="0" presStyleCnt="4" custLinFactNeighborX="4081" custLinFactNeighborY="-4262"/>
      <dgm:spPr/>
      <dgm:t>
        <a:bodyPr/>
        <a:lstStyle/>
        <a:p>
          <a:endParaRPr lang="fr-FR"/>
        </a:p>
      </dgm:t>
    </dgm:pt>
    <dgm:pt modelId="{24C48879-6E87-4E0D-97AD-15ECDDBEF1F6}" type="pres">
      <dgm:prSet presAssocID="{CDC9E318-7C0E-44D9-9954-FB064194EACA}" presName="rootConnector" presStyleLbl="node1" presStyleIdx="0" presStyleCnt="4"/>
      <dgm:spPr/>
    </dgm:pt>
    <dgm:pt modelId="{27200288-4A50-4CE0-A00D-D49314EF3581}" type="pres">
      <dgm:prSet presAssocID="{CDC9E318-7C0E-44D9-9954-FB064194EACA}" presName="childShape" presStyleCnt="0"/>
      <dgm:spPr/>
    </dgm:pt>
    <dgm:pt modelId="{00B50142-9594-43AE-B880-9DCA07EBBA1F}" type="pres">
      <dgm:prSet presAssocID="{F7A37A98-52DA-454A-8625-24846284FD27}" presName="Name13" presStyleLbl="parChTrans1D2" presStyleIdx="0" presStyleCnt="9"/>
      <dgm:spPr/>
    </dgm:pt>
    <dgm:pt modelId="{83376465-AD69-467E-A658-FAB5A9C50397}" type="pres">
      <dgm:prSet presAssocID="{65C888EB-00BC-4ED0-BE29-58519970C98F}" presName="childText" presStyleLbl="bgAcc1" presStyleIdx="0" presStyleCnt="9" custScaleX="131871" custScaleY="134710" custLinFactNeighborX="5128" custLinFactNeighborY="9778">
        <dgm:presLayoutVars>
          <dgm:bulletEnabled val="1"/>
        </dgm:presLayoutVars>
      </dgm:prSet>
      <dgm:spPr/>
    </dgm:pt>
    <dgm:pt modelId="{7156D485-9A6E-4EDA-9535-E66155F2661F}" type="pres">
      <dgm:prSet presAssocID="{872208DD-7E6D-4585-B77C-79C1485ECC72}" presName="Name13" presStyleLbl="parChTrans1D2" presStyleIdx="1" presStyleCnt="9"/>
      <dgm:spPr/>
    </dgm:pt>
    <dgm:pt modelId="{5BDFA031-A8FB-4EB4-8A2B-D312DA9AA1B0}" type="pres">
      <dgm:prSet presAssocID="{E2B79A03-9981-48F7-BA7A-382D1FB8C41B}" presName="childText" presStyleLbl="bgAcc1" presStyleIdx="1" presStyleCnt="9" custScaleX="131871" custScaleY="299312" custLinFactNeighborX="5128" custLinFactNeighborY="47520">
        <dgm:presLayoutVars>
          <dgm:bulletEnabled val="1"/>
        </dgm:presLayoutVars>
      </dgm:prSet>
      <dgm:spPr/>
      <dgm:t>
        <a:bodyPr/>
        <a:lstStyle/>
        <a:p>
          <a:endParaRPr lang="fr-FR"/>
        </a:p>
      </dgm:t>
    </dgm:pt>
    <dgm:pt modelId="{93B411CE-2216-42FC-BBA1-CD3AF3C80183}" type="pres">
      <dgm:prSet presAssocID="{35898201-D3EF-486C-BB0A-A08774379458}" presName="root" presStyleCnt="0"/>
      <dgm:spPr/>
    </dgm:pt>
    <dgm:pt modelId="{4F15A459-306B-45E0-B18B-B6AE9FBE9D96}" type="pres">
      <dgm:prSet presAssocID="{35898201-D3EF-486C-BB0A-A08774379458}" presName="rootComposite" presStyleCnt="0"/>
      <dgm:spPr/>
    </dgm:pt>
    <dgm:pt modelId="{38E909D3-0D87-42D8-93F4-7021A560D885}" type="pres">
      <dgm:prSet presAssocID="{35898201-D3EF-486C-BB0A-A08774379458}" presName="rootText" presStyleLbl="node1" presStyleIdx="1" presStyleCnt="4" custLinFactNeighborY="-4262"/>
      <dgm:spPr/>
      <dgm:t>
        <a:bodyPr/>
        <a:lstStyle/>
        <a:p>
          <a:endParaRPr lang="fr-FR"/>
        </a:p>
      </dgm:t>
    </dgm:pt>
    <dgm:pt modelId="{9D6D7F9E-135E-4D94-B795-FD3286C398E7}" type="pres">
      <dgm:prSet presAssocID="{35898201-D3EF-486C-BB0A-A08774379458}" presName="rootConnector" presStyleLbl="node1" presStyleIdx="1" presStyleCnt="4"/>
      <dgm:spPr/>
    </dgm:pt>
    <dgm:pt modelId="{BF871A68-3EE5-40F5-81CA-227E0A5E5AF5}" type="pres">
      <dgm:prSet presAssocID="{35898201-D3EF-486C-BB0A-A08774379458}" presName="childShape" presStyleCnt="0"/>
      <dgm:spPr/>
    </dgm:pt>
    <dgm:pt modelId="{FA627AD2-0528-4EB3-8570-3DE8B49D5877}" type="pres">
      <dgm:prSet presAssocID="{9E20706B-08A8-4770-93AA-EE2DFDDEC22D}" presName="Name13" presStyleLbl="parChTrans1D2" presStyleIdx="2" presStyleCnt="9"/>
      <dgm:spPr/>
    </dgm:pt>
    <dgm:pt modelId="{000587F7-2EBB-4EF5-9B11-2CB1CD0EEB63}" type="pres">
      <dgm:prSet presAssocID="{D079CA8A-4B10-48A1-9BC2-38F26D769FDF}" presName="childText" presStyleLbl="bgAcc1" presStyleIdx="2" presStyleCnt="9" custScaleX="253352" custScaleY="124194">
        <dgm:presLayoutVars>
          <dgm:bulletEnabled val="1"/>
        </dgm:presLayoutVars>
      </dgm:prSet>
      <dgm:spPr/>
      <dgm:t>
        <a:bodyPr/>
        <a:lstStyle/>
        <a:p>
          <a:endParaRPr lang="fr-FR"/>
        </a:p>
      </dgm:t>
    </dgm:pt>
    <dgm:pt modelId="{3C3C513C-1FC3-45B2-AA7E-3A650E5173AB}" type="pres">
      <dgm:prSet presAssocID="{0B011CA0-D6BD-4CCC-A699-CA564B6F8AD8}" presName="Name13" presStyleLbl="parChTrans1D2" presStyleIdx="3" presStyleCnt="9"/>
      <dgm:spPr/>
    </dgm:pt>
    <dgm:pt modelId="{A2296B3F-9E84-4C7E-A1DF-CB79C6111C59}" type="pres">
      <dgm:prSet presAssocID="{F62AE9B7-32C0-4EEE-9AC2-4CBB1076DFE0}" presName="childText" presStyleLbl="bgAcc1" presStyleIdx="3" presStyleCnt="9" custScaleX="253352" custScaleY="124194">
        <dgm:presLayoutVars>
          <dgm:bulletEnabled val="1"/>
        </dgm:presLayoutVars>
      </dgm:prSet>
      <dgm:spPr/>
    </dgm:pt>
    <dgm:pt modelId="{4AFFF395-337B-4C3F-918E-42FC803F7F88}" type="pres">
      <dgm:prSet presAssocID="{5AC23B48-05BB-4880-8D35-A706FC8C3676}" presName="Name13" presStyleLbl="parChTrans1D2" presStyleIdx="4" presStyleCnt="9"/>
      <dgm:spPr/>
    </dgm:pt>
    <dgm:pt modelId="{0CAED901-53EC-4067-9129-F64D0CB30B83}" type="pres">
      <dgm:prSet presAssocID="{5B4B4E3E-B9A7-4E83-ABA3-FF1BFE862310}" presName="childText" presStyleLbl="bgAcc1" presStyleIdx="4" presStyleCnt="9" custScaleX="253352" custScaleY="124194">
        <dgm:presLayoutVars>
          <dgm:bulletEnabled val="1"/>
        </dgm:presLayoutVars>
      </dgm:prSet>
      <dgm:spPr/>
    </dgm:pt>
    <dgm:pt modelId="{D68F53E7-B8F3-46A9-AC31-9776219177A6}" type="pres">
      <dgm:prSet presAssocID="{72F27783-FAB8-4DE4-9A5A-A85679F76BC7}" presName="Name13" presStyleLbl="parChTrans1D2" presStyleIdx="5" presStyleCnt="9"/>
      <dgm:spPr/>
    </dgm:pt>
    <dgm:pt modelId="{071A53D6-0F50-4254-A4A0-454124C54BFA}" type="pres">
      <dgm:prSet presAssocID="{36D7AA6B-C81F-4174-994F-63697F0E9D5B}" presName="childText" presStyleLbl="bgAcc1" presStyleIdx="5" presStyleCnt="9" custScaleX="253352" custScaleY="124194">
        <dgm:presLayoutVars>
          <dgm:bulletEnabled val="1"/>
        </dgm:presLayoutVars>
      </dgm:prSet>
      <dgm:spPr/>
    </dgm:pt>
    <dgm:pt modelId="{94E13F26-6D43-4C62-B6C8-284311216D9F}" type="pres">
      <dgm:prSet presAssocID="{8D5995BE-2698-45A8-9A58-BD9E44706ABF}" presName="root" presStyleCnt="0"/>
      <dgm:spPr/>
    </dgm:pt>
    <dgm:pt modelId="{05E13523-5A02-4A37-A64B-5AAB10107E62}" type="pres">
      <dgm:prSet presAssocID="{8D5995BE-2698-45A8-9A58-BD9E44706ABF}" presName="rootComposite" presStyleCnt="0"/>
      <dgm:spPr/>
    </dgm:pt>
    <dgm:pt modelId="{1A568CE0-1C15-482F-8F06-C7A4B3B46372}" type="pres">
      <dgm:prSet presAssocID="{8D5995BE-2698-45A8-9A58-BD9E44706ABF}" presName="rootText" presStyleLbl="node1" presStyleIdx="2" presStyleCnt="4" custLinFactNeighborX="1089"/>
      <dgm:spPr/>
      <dgm:t>
        <a:bodyPr/>
        <a:lstStyle/>
        <a:p>
          <a:endParaRPr lang="fr-FR"/>
        </a:p>
      </dgm:t>
    </dgm:pt>
    <dgm:pt modelId="{8E3F7547-EC1B-474F-B0DB-BC48F58868D5}" type="pres">
      <dgm:prSet presAssocID="{8D5995BE-2698-45A8-9A58-BD9E44706ABF}" presName="rootConnector" presStyleLbl="node1" presStyleIdx="2" presStyleCnt="4"/>
      <dgm:spPr/>
    </dgm:pt>
    <dgm:pt modelId="{58CDFC85-E0F5-4D6D-B28A-F0BB587C2962}" type="pres">
      <dgm:prSet presAssocID="{8D5995BE-2698-45A8-9A58-BD9E44706ABF}" presName="childShape" presStyleCnt="0"/>
      <dgm:spPr/>
    </dgm:pt>
    <dgm:pt modelId="{F26C2988-5E14-4F1F-ADA6-202D02F28007}" type="pres">
      <dgm:prSet presAssocID="{76D5FD62-4CA9-4B4C-A588-25DA8166CA9B}" presName="Name13" presStyleLbl="parChTrans1D2" presStyleIdx="6" presStyleCnt="9"/>
      <dgm:spPr/>
    </dgm:pt>
    <dgm:pt modelId="{4A624474-EE17-40C0-A97A-91ED9651905D}" type="pres">
      <dgm:prSet presAssocID="{01059EAA-0171-4334-8EEA-90E9AC2FF8A0}" presName="childText" presStyleLbl="bgAcc1" presStyleIdx="6" presStyleCnt="9" custScaleX="173838" custScaleY="268896" custLinFactNeighborX="1361">
        <dgm:presLayoutVars>
          <dgm:bulletEnabled val="1"/>
        </dgm:presLayoutVars>
      </dgm:prSet>
      <dgm:spPr/>
      <dgm:t>
        <a:bodyPr/>
        <a:lstStyle/>
        <a:p>
          <a:endParaRPr lang="fr-FR"/>
        </a:p>
      </dgm:t>
    </dgm:pt>
    <dgm:pt modelId="{BDDE894F-12E1-4F9C-BF05-2F13850A4182}" type="pres">
      <dgm:prSet presAssocID="{1729D08F-9D51-4A24-AD8A-8B02491B792E}" presName="Name13" presStyleLbl="parChTrans1D2" presStyleIdx="7" presStyleCnt="9"/>
      <dgm:spPr/>
    </dgm:pt>
    <dgm:pt modelId="{B6CB31E0-4068-4C32-817F-B99A2FC642D4}" type="pres">
      <dgm:prSet presAssocID="{C6497F0B-AEEE-4C0B-922F-F414A03293C8}" presName="childText" presStyleLbl="bgAcc1" presStyleIdx="7" presStyleCnt="9" custScaleX="173838" custScaleY="317180" custLinFactNeighborX="-1845" custLinFactNeighborY="26">
        <dgm:presLayoutVars>
          <dgm:bulletEnabled val="1"/>
        </dgm:presLayoutVars>
      </dgm:prSet>
      <dgm:spPr/>
      <dgm:t>
        <a:bodyPr/>
        <a:lstStyle/>
        <a:p>
          <a:endParaRPr lang="fr-FR"/>
        </a:p>
      </dgm:t>
    </dgm:pt>
    <dgm:pt modelId="{F93FE764-6758-401C-A957-21351A2A4ECF}" type="pres">
      <dgm:prSet presAssocID="{FF88153B-B22E-458D-A54B-377C2C7AE6C1}" presName="root" presStyleCnt="0"/>
      <dgm:spPr/>
    </dgm:pt>
    <dgm:pt modelId="{400A331D-D9C0-41E4-80CD-FB3934141474}" type="pres">
      <dgm:prSet presAssocID="{FF88153B-B22E-458D-A54B-377C2C7AE6C1}" presName="rootComposite" presStyleCnt="0"/>
      <dgm:spPr/>
    </dgm:pt>
    <dgm:pt modelId="{02F06F43-37D7-4DB2-B542-3E3CDB28048C}" type="pres">
      <dgm:prSet presAssocID="{FF88153B-B22E-458D-A54B-377C2C7AE6C1}" presName="rootText" presStyleLbl="node1" presStyleIdx="3" presStyleCnt="4" custLinFactNeighborX="-4766"/>
      <dgm:spPr/>
      <dgm:t>
        <a:bodyPr/>
        <a:lstStyle/>
        <a:p>
          <a:endParaRPr lang="fr-FR"/>
        </a:p>
      </dgm:t>
    </dgm:pt>
    <dgm:pt modelId="{2AD19CC2-F3C0-4361-BF56-8D08517EDB54}" type="pres">
      <dgm:prSet presAssocID="{FF88153B-B22E-458D-A54B-377C2C7AE6C1}" presName="rootConnector" presStyleLbl="node1" presStyleIdx="3" presStyleCnt="4"/>
      <dgm:spPr/>
    </dgm:pt>
    <dgm:pt modelId="{2C785CB4-73C5-4905-B7BA-9BD19B6D7011}" type="pres">
      <dgm:prSet presAssocID="{FF88153B-B22E-458D-A54B-377C2C7AE6C1}" presName="childShape" presStyleCnt="0"/>
      <dgm:spPr/>
    </dgm:pt>
    <dgm:pt modelId="{74114F5A-968F-4940-BA12-EAB7661A5E32}" type="pres">
      <dgm:prSet presAssocID="{C3E53FE4-AD98-4A4B-8577-E2D81FE53547}" presName="Name13" presStyleLbl="parChTrans1D2" presStyleIdx="8" presStyleCnt="9"/>
      <dgm:spPr/>
    </dgm:pt>
    <dgm:pt modelId="{C5FB3895-988C-4454-9A4B-3608F010598E}" type="pres">
      <dgm:prSet presAssocID="{173013E9-3552-4E91-8B96-656FD9AA1BD5}" presName="childText" presStyleLbl="bgAcc1" presStyleIdx="8" presStyleCnt="9" custScaleX="131041" custScaleY="289163" custLinFactNeighborX="-5439" custLinFactNeighborY="51259">
        <dgm:presLayoutVars>
          <dgm:bulletEnabled val="1"/>
        </dgm:presLayoutVars>
      </dgm:prSet>
      <dgm:spPr/>
      <dgm:t>
        <a:bodyPr/>
        <a:lstStyle/>
        <a:p>
          <a:endParaRPr lang="fr-FR"/>
        </a:p>
      </dgm:t>
    </dgm:pt>
  </dgm:ptLst>
  <dgm:cxnLst>
    <dgm:cxn modelId="{D59972FB-FEF9-4395-BF82-77FD7BB7CCCF}" srcId="{35898201-D3EF-486C-BB0A-A08774379458}" destId="{36D7AA6B-C81F-4174-994F-63697F0E9D5B}" srcOrd="3" destOrd="0" parTransId="{72F27783-FAB8-4DE4-9A5A-A85679F76BC7}" sibTransId="{71998F48-C1DD-46F2-AF4B-F28C23D3D74D}"/>
    <dgm:cxn modelId="{58E416C1-7C11-474A-A205-A7265BFB3581}" type="presOf" srcId="{36D7AA6B-C81F-4174-994F-63697F0E9D5B}" destId="{071A53D6-0F50-4254-A4A0-454124C54BFA}" srcOrd="0" destOrd="0" presId="urn:microsoft.com/office/officeart/2005/8/layout/hierarchy3"/>
    <dgm:cxn modelId="{7290AFF9-FE1B-42B3-BDF8-15C24E681B9C}" type="presOf" srcId="{C3E53FE4-AD98-4A4B-8577-E2D81FE53547}" destId="{74114F5A-968F-4940-BA12-EAB7661A5E32}" srcOrd="0" destOrd="0" presId="urn:microsoft.com/office/officeart/2005/8/layout/hierarchy3"/>
    <dgm:cxn modelId="{9381B3CF-FBA6-419B-B92D-AB00DDEFDCF3}" type="presOf" srcId="{8D5995BE-2698-45A8-9A58-BD9E44706ABF}" destId="{1A568CE0-1C15-482F-8F06-C7A4B3B46372}" srcOrd="0" destOrd="0" presId="urn:microsoft.com/office/officeart/2005/8/layout/hierarchy3"/>
    <dgm:cxn modelId="{BFD5DF00-63DA-4778-9DE6-0A98928D236E}" srcId="{35898201-D3EF-486C-BB0A-A08774379458}" destId="{F62AE9B7-32C0-4EEE-9AC2-4CBB1076DFE0}" srcOrd="1" destOrd="0" parTransId="{0B011CA0-D6BD-4CCC-A699-CA564B6F8AD8}" sibTransId="{A2765B14-B154-4C7C-8C5D-2953563CBF72}"/>
    <dgm:cxn modelId="{93F64035-465D-44F3-9598-0963BD97D1B0}" type="presOf" srcId="{FF88153B-B22E-458D-A54B-377C2C7AE6C1}" destId="{02F06F43-37D7-4DB2-B542-3E3CDB28048C}" srcOrd="0" destOrd="0" presId="urn:microsoft.com/office/officeart/2005/8/layout/hierarchy3"/>
    <dgm:cxn modelId="{60E57CE5-5EEC-450B-88C3-D1A0E60FF394}" type="presOf" srcId="{5B4B4E3E-B9A7-4E83-ABA3-FF1BFE862310}" destId="{0CAED901-53EC-4067-9129-F64D0CB30B83}" srcOrd="0" destOrd="0" presId="urn:microsoft.com/office/officeart/2005/8/layout/hierarchy3"/>
    <dgm:cxn modelId="{0C59C9B1-9B80-4DFF-BA4A-4937AE1D14AC}" srcId="{35898201-D3EF-486C-BB0A-A08774379458}" destId="{5B4B4E3E-B9A7-4E83-ABA3-FF1BFE862310}" srcOrd="2" destOrd="0" parTransId="{5AC23B48-05BB-4880-8D35-A706FC8C3676}" sibTransId="{27D0DAA0-1E06-446C-B651-466F0D90E4AB}"/>
    <dgm:cxn modelId="{FA48BA38-678E-4B58-BD3F-4FA4D006824D}" type="presOf" srcId="{F62AE9B7-32C0-4EEE-9AC2-4CBB1076DFE0}" destId="{A2296B3F-9E84-4C7E-A1DF-CB79C6111C59}" srcOrd="0" destOrd="0" presId="urn:microsoft.com/office/officeart/2005/8/layout/hierarchy3"/>
    <dgm:cxn modelId="{EF0F8415-4B70-49E0-98E0-CAEF47099B57}" type="presOf" srcId="{35898201-D3EF-486C-BB0A-A08774379458}" destId="{38E909D3-0D87-42D8-93F4-7021A560D885}" srcOrd="0" destOrd="0" presId="urn:microsoft.com/office/officeart/2005/8/layout/hierarchy3"/>
    <dgm:cxn modelId="{792AD0D5-B4C8-4BE4-AA26-25164C6F30C0}" type="presOf" srcId="{872208DD-7E6D-4585-B77C-79C1485ECC72}" destId="{7156D485-9A6E-4EDA-9535-E66155F2661F}" srcOrd="0" destOrd="0" presId="urn:microsoft.com/office/officeart/2005/8/layout/hierarchy3"/>
    <dgm:cxn modelId="{E9648F0C-557C-4FF9-83DE-F728C5605C50}" type="presOf" srcId="{F7A37A98-52DA-454A-8625-24846284FD27}" destId="{00B50142-9594-43AE-B880-9DCA07EBBA1F}" srcOrd="0" destOrd="0" presId="urn:microsoft.com/office/officeart/2005/8/layout/hierarchy3"/>
    <dgm:cxn modelId="{CA9E6363-036B-4E2C-A5B4-7839260A22FD}" srcId="{CDC9E318-7C0E-44D9-9954-FB064194EACA}" destId="{E2B79A03-9981-48F7-BA7A-382D1FB8C41B}" srcOrd="1" destOrd="0" parTransId="{872208DD-7E6D-4585-B77C-79C1485ECC72}" sibTransId="{440D7061-34C0-4014-B77B-FB8BFEB331F5}"/>
    <dgm:cxn modelId="{B4B1DA99-F132-4D0C-8C49-9F3822664302}" srcId="{D46F0747-AD32-4D82-B70B-5781CBF021EF}" destId="{35898201-D3EF-486C-BB0A-A08774379458}" srcOrd="1" destOrd="0" parTransId="{FE074A02-575F-4619-B3E0-04639879176F}" sibTransId="{0C008DA1-04F5-4202-8DCE-06CED9339EE7}"/>
    <dgm:cxn modelId="{CDB53F6D-EFA0-40F2-9971-4C4A363326CF}" type="presOf" srcId="{1729D08F-9D51-4A24-AD8A-8B02491B792E}" destId="{BDDE894F-12E1-4F9C-BF05-2F13850A4182}" srcOrd="0" destOrd="0" presId="urn:microsoft.com/office/officeart/2005/8/layout/hierarchy3"/>
    <dgm:cxn modelId="{5DEC6B33-06C8-4105-84D9-A797BBFBE91F}" srcId="{D46F0747-AD32-4D82-B70B-5781CBF021EF}" destId="{CDC9E318-7C0E-44D9-9954-FB064194EACA}" srcOrd="0" destOrd="0" parTransId="{97E5DFD3-D7A1-4446-AF36-C79B608E2129}" sibTransId="{634FDFD4-64D5-441C-8591-20D2DFE6008B}"/>
    <dgm:cxn modelId="{3BBCE309-7808-4B8C-90EF-667D873F06FE}" type="presOf" srcId="{0B011CA0-D6BD-4CCC-A699-CA564B6F8AD8}" destId="{3C3C513C-1FC3-45B2-AA7E-3A650E5173AB}" srcOrd="0" destOrd="0" presId="urn:microsoft.com/office/officeart/2005/8/layout/hierarchy3"/>
    <dgm:cxn modelId="{4FF304F0-6095-42F8-8EC8-DE4D604028C3}" type="presOf" srcId="{5AC23B48-05BB-4880-8D35-A706FC8C3676}" destId="{4AFFF395-337B-4C3F-918E-42FC803F7F88}" srcOrd="0" destOrd="0" presId="urn:microsoft.com/office/officeart/2005/8/layout/hierarchy3"/>
    <dgm:cxn modelId="{DFA8B44D-052C-47FF-9ECA-58F8ACCD9D31}" type="presOf" srcId="{173013E9-3552-4E91-8B96-656FD9AA1BD5}" destId="{C5FB3895-988C-4454-9A4B-3608F010598E}" srcOrd="0" destOrd="0" presId="urn:microsoft.com/office/officeart/2005/8/layout/hierarchy3"/>
    <dgm:cxn modelId="{D3705444-3052-42EE-9014-E7FB88863BAE}" srcId="{D46F0747-AD32-4D82-B70B-5781CBF021EF}" destId="{8D5995BE-2698-45A8-9A58-BD9E44706ABF}" srcOrd="2" destOrd="0" parTransId="{116805F5-B157-46FE-A9D1-7F85432A9DE4}" sibTransId="{87B91167-41A5-4E3C-AF28-C243AA033030}"/>
    <dgm:cxn modelId="{019CAFD7-4B28-4CF4-8A38-8E5DEFC9699D}" type="presOf" srcId="{CDC9E318-7C0E-44D9-9954-FB064194EACA}" destId="{24C48879-6E87-4E0D-97AD-15ECDDBEF1F6}" srcOrd="1" destOrd="0" presId="urn:microsoft.com/office/officeart/2005/8/layout/hierarchy3"/>
    <dgm:cxn modelId="{2E86FD76-6DAA-4807-AFA9-03A189F12B52}" srcId="{FF88153B-B22E-458D-A54B-377C2C7AE6C1}" destId="{173013E9-3552-4E91-8B96-656FD9AA1BD5}" srcOrd="0" destOrd="0" parTransId="{C3E53FE4-AD98-4A4B-8577-E2D81FE53547}" sibTransId="{AF40FF4E-870A-47F9-8489-55F2DE4DA962}"/>
    <dgm:cxn modelId="{D0C7872D-B260-4909-BBA3-83BDCF371BB0}" type="presOf" srcId="{C6497F0B-AEEE-4C0B-922F-F414A03293C8}" destId="{B6CB31E0-4068-4C32-817F-B99A2FC642D4}" srcOrd="0" destOrd="0" presId="urn:microsoft.com/office/officeart/2005/8/layout/hierarchy3"/>
    <dgm:cxn modelId="{65C76FBD-709F-46FE-9CED-0A598452B3BA}" type="presOf" srcId="{8D5995BE-2698-45A8-9A58-BD9E44706ABF}" destId="{8E3F7547-EC1B-474F-B0DB-BC48F58868D5}" srcOrd="1" destOrd="0" presId="urn:microsoft.com/office/officeart/2005/8/layout/hierarchy3"/>
    <dgm:cxn modelId="{E05F2878-B8C1-48DA-BD47-7246D9713787}" type="presOf" srcId="{76D5FD62-4CA9-4B4C-A588-25DA8166CA9B}" destId="{F26C2988-5E14-4F1F-ADA6-202D02F28007}" srcOrd="0" destOrd="0" presId="urn:microsoft.com/office/officeart/2005/8/layout/hierarchy3"/>
    <dgm:cxn modelId="{A30C126A-7515-4E0F-A3D6-5A2F04D5ACCA}" type="presOf" srcId="{D46F0747-AD32-4D82-B70B-5781CBF021EF}" destId="{45E4F882-F481-462A-BC6C-85AE6E10EF4F}" srcOrd="0" destOrd="0" presId="urn:microsoft.com/office/officeart/2005/8/layout/hierarchy3"/>
    <dgm:cxn modelId="{C2CF6050-23C6-4CA7-B9AA-10AAE8763DB1}" type="presOf" srcId="{E2B79A03-9981-48F7-BA7A-382D1FB8C41B}" destId="{5BDFA031-A8FB-4EB4-8A2B-D312DA9AA1B0}" srcOrd="0" destOrd="0" presId="urn:microsoft.com/office/officeart/2005/8/layout/hierarchy3"/>
    <dgm:cxn modelId="{F79B6459-B366-407E-ADD0-B88EF5D29FD0}" srcId="{8D5995BE-2698-45A8-9A58-BD9E44706ABF}" destId="{01059EAA-0171-4334-8EEA-90E9AC2FF8A0}" srcOrd="0" destOrd="0" parTransId="{76D5FD62-4CA9-4B4C-A588-25DA8166CA9B}" sibTransId="{3FAA86A3-7531-4FDA-AE51-6DDF92ACA2E7}"/>
    <dgm:cxn modelId="{0EC433B6-0F65-440D-A2A5-485FF68D18AE}" type="presOf" srcId="{01059EAA-0171-4334-8EEA-90E9AC2FF8A0}" destId="{4A624474-EE17-40C0-A97A-91ED9651905D}" srcOrd="0" destOrd="0" presId="urn:microsoft.com/office/officeart/2005/8/layout/hierarchy3"/>
    <dgm:cxn modelId="{D89C5A29-DD97-4DC2-BADA-6C6879E6BB41}" type="presOf" srcId="{D079CA8A-4B10-48A1-9BC2-38F26D769FDF}" destId="{000587F7-2EBB-4EF5-9B11-2CB1CD0EEB63}" srcOrd="0" destOrd="0" presId="urn:microsoft.com/office/officeart/2005/8/layout/hierarchy3"/>
    <dgm:cxn modelId="{AA8E9382-E0C7-4943-AFF7-C148FE7BECD0}" type="presOf" srcId="{9E20706B-08A8-4770-93AA-EE2DFDDEC22D}" destId="{FA627AD2-0528-4EB3-8570-3DE8B49D5877}" srcOrd="0" destOrd="0" presId="urn:microsoft.com/office/officeart/2005/8/layout/hierarchy3"/>
    <dgm:cxn modelId="{1D7407AC-B99A-4E69-B92F-384201B5F02D}" type="presOf" srcId="{FF88153B-B22E-458D-A54B-377C2C7AE6C1}" destId="{2AD19CC2-F3C0-4361-BF56-8D08517EDB54}" srcOrd="1" destOrd="0" presId="urn:microsoft.com/office/officeart/2005/8/layout/hierarchy3"/>
    <dgm:cxn modelId="{CE4BC475-9AC2-42B9-8F16-314DDCD3FFE2}" srcId="{35898201-D3EF-486C-BB0A-A08774379458}" destId="{D079CA8A-4B10-48A1-9BC2-38F26D769FDF}" srcOrd="0" destOrd="0" parTransId="{9E20706B-08A8-4770-93AA-EE2DFDDEC22D}" sibTransId="{46B73D03-6112-4A9C-BBBA-DFB0E67E034E}"/>
    <dgm:cxn modelId="{725F31A9-0519-47CD-944C-4979186BE79D}" srcId="{D46F0747-AD32-4D82-B70B-5781CBF021EF}" destId="{FF88153B-B22E-458D-A54B-377C2C7AE6C1}" srcOrd="3" destOrd="0" parTransId="{CB7F2183-6A0C-4449-B733-A4F8D43472A1}" sibTransId="{9266A8C5-2C97-4409-8BC7-906AF1B6A1E6}"/>
    <dgm:cxn modelId="{72C9B2D9-B848-4E74-89BC-B5DE45952248}" type="presOf" srcId="{65C888EB-00BC-4ED0-BE29-58519970C98F}" destId="{83376465-AD69-467E-A658-FAB5A9C50397}" srcOrd="0" destOrd="0" presId="urn:microsoft.com/office/officeart/2005/8/layout/hierarchy3"/>
    <dgm:cxn modelId="{351887F9-23AC-4CAF-A3AB-06964954BF1E}" type="presOf" srcId="{CDC9E318-7C0E-44D9-9954-FB064194EACA}" destId="{D51F4ABE-C2EA-4D0A-9990-12BE2C357BE7}" srcOrd="0" destOrd="0" presId="urn:microsoft.com/office/officeart/2005/8/layout/hierarchy3"/>
    <dgm:cxn modelId="{A62FDC83-5D90-4AF3-98FA-6C769676178D}" type="presOf" srcId="{72F27783-FAB8-4DE4-9A5A-A85679F76BC7}" destId="{D68F53E7-B8F3-46A9-AC31-9776219177A6}" srcOrd="0" destOrd="0" presId="urn:microsoft.com/office/officeart/2005/8/layout/hierarchy3"/>
    <dgm:cxn modelId="{4AA4FE7B-F77C-44BC-BFB0-0B69237A9C75}" srcId="{CDC9E318-7C0E-44D9-9954-FB064194EACA}" destId="{65C888EB-00BC-4ED0-BE29-58519970C98F}" srcOrd="0" destOrd="0" parTransId="{F7A37A98-52DA-454A-8625-24846284FD27}" sibTransId="{3F05F5E7-1B1F-459D-8302-84C663A22E2C}"/>
    <dgm:cxn modelId="{8DDE9D89-E45F-47A9-AC9E-CAC997B4FAA7}" srcId="{8D5995BE-2698-45A8-9A58-BD9E44706ABF}" destId="{C6497F0B-AEEE-4C0B-922F-F414A03293C8}" srcOrd="1" destOrd="0" parTransId="{1729D08F-9D51-4A24-AD8A-8B02491B792E}" sibTransId="{3F8E58C9-DFA0-48A4-A4AC-2B5EFEABDE54}"/>
    <dgm:cxn modelId="{E1471744-127D-4ACD-9F75-669F24A1914D}" type="presOf" srcId="{35898201-D3EF-486C-BB0A-A08774379458}" destId="{9D6D7F9E-135E-4D94-B795-FD3286C398E7}" srcOrd="1" destOrd="0" presId="urn:microsoft.com/office/officeart/2005/8/layout/hierarchy3"/>
    <dgm:cxn modelId="{6D373D44-21F5-48C3-8D94-488605C28387}" type="presParOf" srcId="{45E4F882-F481-462A-BC6C-85AE6E10EF4F}" destId="{9CA73F13-F984-476F-8A39-FE8B9B5AFFAE}" srcOrd="0" destOrd="0" presId="urn:microsoft.com/office/officeart/2005/8/layout/hierarchy3"/>
    <dgm:cxn modelId="{13755A6E-090B-4D55-B4BD-F8AD42B85645}" type="presParOf" srcId="{9CA73F13-F984-476F-8A39-FE8B9B5AFFAE}" destId="{44018C43-EB70-4E07-9369-FE1CA1EAC9EF}" srcOrd="0" destOrd="0" presId="urn:microsoft.com/office/officeart/2005/8/layout/hierarchy3"/>
    <dgm:cxn modelId="{52FF4912-D7E0-44E3-AEB5-A115C72CFD3D}" type="presParOf" srcId="{44018C43-EB70-4E07-9369-FE1CA1EAC9EF}" destId="{D51F4ABE-C2EA-4D0A-9990-12BE2C357BE7}" srcOrd="0" destOrd="0" presId="urn:microsoft.com/office/officeart/2005/8/layout/hierarchy3"/>
    <dgm:cxn modelId="{858F8F68-CE3F-4CF4-B2D5-FF99D51903E6}" type="presParOf" srcId="{44018C43-EB70-4E07-9369-FE1CA1EAC9EF}" destId="{24C48879-6E87-4E0D-97AD-15ECDDBEF1F6}" srcOrd="1" destOrd="0" presId="urn:microsoft.com/office/officeart/2005/8/layout/hierarchy3"/>
    <dgm:cxn modelId="{4F20BC19-C3C8-497C-A50E-8E57704B51F1}" type="presParOf" srcId="{9CA73F13-F984-476F-8A39-FE8B9B5AFFAE}" destId="{27200288-4A50-4CE0-A00D-D49314EF3581}" srcOrd="1" destOrd="0" presId="urn:microsoft.com/office/officeart/2005/8/layout/hierarchy3"/>
    <dgm:cxn modelId="{BA1D22B5-4713-413C-925F-F1A43CDD212D}" type="presParOf" srcId="{27200288-4A50-4CE0-A00D-D49314EF3581}" destId="{00B50142-9594-43AE-B880-9DCA07EBBA1F}" srcOrd="0" destOrd="0" presId="urn:microsoft.com/office/officeart/2005/8/layout/hierarchy3"/>
    <dgm:cxn modelId="{822CD4FB-2176-40C1-B974-D9AEA5B71F78}" type="presParOf" srcId="{27200288-4A50-4CE0-A00D-D49314EF3581}" destId="{83376465-AD69-467E-A658-FAB5A9C50397}" srcOrd="1" destOrd="0" presId="urn:microsoft.com/office/officeart/2005/8/layout/hierarchy3"/>
    <dgm:cxn modelId="{774D9F97-3665-475E-B05D-50BFE673470F}" type="presParOf" srcId="{27200288-4A50-4CE0-A00D-D49314EF3581}" destId="{7156D485-9A6E-4EDA-9535-E66155F2661F}" srcOrd="2" destOrd="0" presId="urn:microsoft.com/office/officeart/2005/8/layout/hierarchy3"/>
    <dgm:cxn modelId="{3062DFA2-5845-4274-A943-23BCB7E9F0DB}" type="presParOf" srcId="{27200288-4A50-4CE0-A00D-D49314EF3581}" destId="{5BDFA031-A8FB-4EB4-8A2B-D312DA9AA1B0}" srcOrd="3" destOrd="0" presId="urn:microsoft.com/office/officeart/2005/8/layout/hierarchy3"/>
    <dgm:cxn modelId="{558F9A7F-B1E7-4BA3-8697-DFD6E7B508F1}" type="presParOf" srcId="{45E4F882-F481-462A-BC6C-85AE6E10EF4F}" destId="{93B411CE-2216-42FC-BBA1-CD3AF3C80183}" srcOrd="1" destOrd="0" presId="urn:microsoft.com/office/officeart/2005/8/layout/hierarchy3"/>
    <dgm:cxn modelId="{F262B80B-7CF0-4A68-A650-843E73B15DEE}" type="presParOf" srcId="{93B411CE-2216-42FC-BBA1-CD3AF3C80183}" destId="{4F15A459-306B-45E0-B18B-B6AE9FBE9D96}" srcOrd="0" destOrd="0" presId="urn:microsoft.com/office/officeart/2005/8/layout/hierarchy3"/>
    <dgm:cxn modelId="{369F0B93-DD0F-40EF-9AD7-AE3E9ACCB489}" type="presParOf" srcId="{4F15A459-306B-45E0-B18B-B6AE9FBE9D96}" destId="{38E909D3-0D87-42D8-93F4-7021A560D885}" srcOrd="0" destOrd="0" presId="urn:microsoft.com/office/officeart/2005/8/layout/hierarchy3"/>
    <dgm:cxn modelId="{012FF394-D72B-471B-8F7F-5B781BC6E10B}" type="presParOf" srcId="{4F15A459-306B-45E0-B18B-B6AE9FBE9D96}" destId="{9D6D7F9E-135E-4D94-B795-FD3286C398E7}" srcOrd="1" destOrd="0" presId="urn:microsoft.com/office/officeart/2005/8/layout/hierarchy3"/>
    <dgm:cxn modelId="{3694581A-B3E4-43E4-90C2-704F47FDD3B6}" type="presParOf" srcId="{93B411CE-2216-42FC-BBA1-CD3AF3C80183}" destId="{BF871A68-3EE5-40F5-81CA-227E0A5E5AF5}" srcOrd="1" destOrd="0" presId="urn:microsoft.com/office/officeart/2005/8/layout/hierarchy3"/>
    <dgm:cxn modelId="{B651BD7A-1A5B-4239-822D-4BC84A514224}" type="presParOf" srcId="{BF871A68-3EE5-40F5-81CA-227E0A5E5AF5}" destId="{FA627AD2-0528-4EB3-8570-3DE8B49D5877}" srcOrd="0" destOrd="0" presId="urn:microsoft.com/office/officeart/2005/8/layout/hierarchy3"/>
    <dgm:cxn modelId="{A7D48C0A-2813-4944-AA21-98C574824C69}" type="presParOf" srcId="{BF871A68-3EE5-40F5-81CA-227E0A5E5AF5}" destId="{000587F7-2EBB-4EF5-9B11-2CB1CD0EEB63}" srcOrd="1" destOrd="0" presId="urn:microsoft.com/office/officeart/2005/8/layout/hierarchy3"/>
    <dgm:cxn modelId="{FF6E7EF0-DB3B-4943-BC83-66DA73434E0A}" type="presParOf" srcId="{BF871A68-3EE5-40F5-81CA-227E0A5E5AF5}" destId="{3C3C513C-1FC3-45B2-AA7E-3A650E5173AB}" srcOrd="2" destOrd="0" presId="urn:microsoft.com/office/officeart/2005/8/layout/hierarchy3"/>
    <dgm:cxn modelId="{1CE4DD10-B6A2-437D-B5D3-F04FD299EE21}" type="presParOf" srcId="{BF871A68-3EE5-40F5-81CA-227E0A5E5AF5}" destId="{A2296B3F-9E84-4C7E-A1DF-CB79C6111C59}" srcOrd="3" destOrd="0" presId="urn:microsoft.com/office/officeart/2005/8/layout/hierarchy3"/>
    <dgm:cxn modelId="{015213BF-D43B-49A3-A55B-37A37CFA0BD2}" type="presParOf" srcId="{BF871A68-3EE5-40F5-81CA-227E0A5E5AF5}" destId="{4AFFF395-337B-4C3F-918E-42FC803F7F88}" srcOrd="4" destOrd="0" presId="urn:microsoft.com/office/officeart/2005/8/layout/hierarchy3"/>
    <dgm:cxn modelId="{6EAE5C58-F3C3-4078-B6A8-FD104DE610C3}" type="presParOf" srcId="{BF871A68-3EE5-40F5-81CA-227E0A5E5AF5}" destId="{0CAED901-53EC-4067-9129-F64D0CB30B83}" srcOrd="5" destOrd="0" presId="urn:microsoft.com/office/officeart/2005/8/layout/hierarchy3"/>
    <dgm:cxn modelId="{92C45562-B049-43B2-B93D-DE5FCF323E09}" type="presParOf" srcId="{BF871A68-3EE5-40F5-81CA-227E0A5E5AF5}" destId="{D68F53E7-B8F3-46A9-AC31-9776219177A6}" srcOrd="6" destOrd="0" presId="urn:microsoft.com/office/officeart/2005/8/layout/hierarchy3"/>
    <dgm:cxn modelId="{D46964F4-21C2-4F60-BA98-505BB4659E67}" type="presParOf" srcId="{BF871A68-3EE5-40F5-81CA-227E0A5E5AF5}" destId="{071A53D6-0F50-4254-A4A0-454124C54BFA}" srcOrd="7" destOrd="0" presId="urn:microsoft.com/office/officeart/2005/8/layout/hierarchy3"/>
    <dgm:cxn modelId="{CE8479D0-87A7-441B-9A1A-CBDC62D1D42B}" type="presParOf" srcId="{45E4F882-F481-462A-BC6C-85AE6E10EF4F}" destId="{94E13F26-6D43-4C62-B6C8-284311216D9F}" srcOrd="2" destOrd="0" presId="urn:microsoft.com/office/officeart/2005/8/layout/hierarchy3"/>
    <dgm:cxn modelId="{7D7D0611-12C9-4FA9-8B00-7A90F3571B1A}" type="presParOf" srcId="{94E13F26-6D43-4C62-B6C8-284311216D9F}" destId="{05E13523-5A02-4A37-A64B-5AAB10107E62}" srcOrd="0" destOrd="0" presId="urn:microsoft.com/office/officeart/2005/8/layout/hierarchy3"/>
    <dgm:cxn modelId="{04F779EC-0FED-4668-9E9E-350C53365543}" type="presParOf" srcId="{05E13523-5A02-4A37-A64B-5AAB10107E62}" destId="{1A568CE0-1C15-482F-8F06-C7A4B3B46372}" srcOrd="0" destOrd="0" presId="urn:microsoft.com/office/officeart/2005/8/layout/hierarchy3"/>
    <dgm:cxn modelId="{AD419ACC-81D7-4B0E-A520-AC77E89E0F96}" type="presParOf" srcId="{05E13523-5A02-4A37-A64B-5AAB10107E62}" destId="{8E3F7547-EC1B-474F-B0DB-BC48F58868D5}" srcOrd="1" destOrd="0" presId="urn:microsoft.com/office/officeart/2005/8/layout/hierarchy3"/>
    <dgm:cxn modelId="{7BF0C4FF-C49E-4433-B975-D7164FF85287}" type="presParOf" srcId="{94E13F26-6D43-4C62-B6C8-284311216D9F}" destId="{58CDFC85-E0F5-4D6D-B28A-F0BB587C2962}" srcOrd="1" destOrd="0" presId="urn:microsoft.com/office/officeart/2005/8/layout/hierarchy3"/>
    <dgm:cxn modelId="{72B35DED-B36F-40B5-80E6-4C0A8E701D61}" type="presParOf" srcId="{58CDFC85-E0F5-4D6D-B28A-F0BB587C2962}" destId="{F26C2988-5E14-4F1F-ADA6-202D02F28007}" srcOrd="0" destOrd="0" presId="urn:microsoft.com/office/officeart/2005/8/layout/hierarchy3"/>
    <dgm:cxn modelId="{37363210-F43A-447B-8FA1-E94227850364}" type="presParOf" srcId="{58CDFC85-E0F5-4D6D-B28A-F0BB587C2962}" destId="{4A624474-EE17-40C0-A97A-91ED9651905D}" srcOrd="1" destOrd="0" presId="urn:microsoft.com/office/officeart/2005/8/layout/hierarchy3"/>
    <dgm:cxn modelId="{389A98B5-3CAB-4EF0-A47E-6018649AE88B}" type="presParOf" srcId="{58CDFC85-E0F5-4D6D-B28A-F0BB587C2962}" destId="{BDDE894F-12E1-4F9C-BF05-2F13850A4182}" srcOrd="2" destOrd="0" presId="urn:microsoft.com/office/officeart/2005/8/layout/hierarchy3"/>
    <dgm:cxn modelId="{14D300FF-7869-4FEC-B984-B909B2CD157A}" type="presParOf" srcId="{58CDFC85-E0F5-4D6D-B28A-F0BB587C2962}" destId="{B6CB31E0-4068-4C32-817F-B99A2FC642D4}" srcOrd="3" destOrd="0" presId="urn:microsoft.com/office/officeart/2005/8/layout/hierarchy3"/>
    <dgm:cxn modelId="{646ABD58-69F5-4D14-820F-C7D50662D8EC}" type="presParOf" srcId="{45E4F882-F481-462A-BC6C-85AE6E10EF4F}" destId="{F93FE764-6758-401C-A957-21351A2A4ECF}" srcOrd="3" destOrd="0" presId="urn:microsoft.com/office/officeart/2005/8/layout/hierarchy3"/>
    <dgm:cxn modelId="{D2FD548B-6A03-4EBD-978F-64FE787EA1EB}" type="presParOf" srcId="{F93FE764-6758-401C-A957-21351A2A4ECF}" destId="{400A331D-D9C0-41E4-80CD-FB3934141474}" srcOrd="0" destOrd="0" presId="urn:microsoft.com/office/officeart/2005/8/layout/hierarchy3"/>
    <dgm:cxn modelId="{D7D294D5-73AA-46B6-A66F-BE496D7698E0}" type="presParOf" srcId="{400A331D-D9C0-41E4-80CD-FB3934141474}" destId="{02F06F43-37D7-4DB2-B542-3E3CDB28048C}" srcOrd="0" destOrd="0" presId="urn:microsoft.com/office/officeart/2005/8/layout/hierarchy3"/>
    <dgm:cxn modelId="{FF03A35F-79B2-4E2F-B945-B5756C54C299}" type="presParOf" srcId="{400A331D-D9C0-41E4-80CD-FB3934141474}" destId="{2AD19CC2-F3C0-4361-BF56-8D08517EDB54}" srcOrd="1" destOrd="0" presId="urn:microsoft.com/office/officeart/2005/8/layout/hierarchy3"/>
    <dgm:cxn modelId="{8B1FD507-7C6F-450D-814C-A43E4B2724FA}" type="presParOf" srcId="{F93FE764-6758-401C-A957-21351A2A4ECF}" destId="{2C785CB4-73C5-4905-B7BA-9BD19B6D7011}" srcOrd="1" destOrd="0" presId="urn:microsoft.com/office/officeart/2005/8/layout/hierarchy3"/>
    <dgm:cxn modelId="{A7093CA9-F24A-465C-B5CA-C6D36302CFDF}" type="presParOf" srcId="{2C785CB4-73C5-4905-B7BA-9BD19B6D7011}" destId="{74114F5A-968F-4940-BA12-EAB7661A5E32}" srcOrd="0" destOrd="0" presId="urn:microsoft.com/office/officeart/2005/8/layout/hierarchy3"/>
    <dgm:cxn modelId="{80CBAE47-5E13-462A-BA2B-73112AD25DA0}" type="presParOf" srcId="{2C785CB4-73C5-4905-B7BA-9BD19B6D7011}" destId="{C5FB3895-988C-4454-9A4B-3608F010598E}" srcOrd="1" destOrd="0" presId="urn:microsoft.com/office/officeart/2005/8/layout/hierarchy3"/>
  </dgm:cxnLst>
  <dgm:bg>
    <a:solidFill>
      <a:schemeClr val="tx1"/>
    </a:soli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463847-71ED-494E-9FDF-3A71DAAD8211}">
      <dsp:nvSpPr>
        <dsp:cNvPr id="0" name=""/>
        <dsp:cNvSpPr/>
      </dsp:nvSpPr>
      <dsp:spPr>
        <a:xfrm>
          <a:off x="0" y="5053"/>
          <a:ext cx="7596335" cy="566181"/>
        </a:xfrm>
        <a:prstGeom prst="roundRect">
          <a:avLst>
            <a:gd name="adj" fmla="val 10000"/>
          </a:avLst>
        </a:prstGeom>
        <a:solidFill>
          <a:schemeClr val="accent3">
            <a:hueOff val="0"/>
            <a:satOff val="0"/>
            <a:lumOff val="0"/>
            <a:alphaOff val="0"/>
          </a:schemeClr>
        </a:solidFill>
        <a:ln>
          <a:noFill/>
        </a:ln>
        <a:effectLst>
          <a:glow rad="70000">
            <a:schemeClr val="accent3">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100000"/>
            </a:lnSpc>
            <a:spcBef>
              <a:spcPct val="0"/>
            </a:spcBef>
            <a:spcAft>
              <a:spcPts val="0"/>
            </a:spcAft>
          </a:pP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التحسب للنضوب الطبيعي </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للمو</a:t>
          </a:r>
          <a:r>
            <a:rPr kumimoji="0" lang="ar-DZ"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ا</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رد والحاجة لبناء أصول أخرى تدر دخلا يعوض نضوب الأصل الحالي</a:t>
          </a:r>
          <a:endParaRPr lang="fr-FR" sz="1800" b="1" kern="1200" dirty="0">
            <a:solidFill>
              <a:schemeClr val="bg1"/>
            </a:solidFill>
            <a:latin typeface="Times New Roman" pitchFamily="18" charset="0"/>
            <a:cs typeface="Times New Roman" pitchFamily="18" charset="0"/>
          </a:endParaRPr>
        </a:p>
      </dsp:txBody>
      <dsp:txXfrm>
        <a:off x="0" y="5053"/>
        <a:ext cx="7596335" cy="566181"/>
      </dsp:txXfrm>
    </dsp:sp>
    <dsp:sp modelId="{6BBE5A94-133C-4E7B-ABA0-93E9EB9D66BF}">
      <dsp:nvSpPr>
        <dsp:cNvPr id="0" name=""/>
        <dsp:cNvSpPr/>
      </dsp:nvSpPr>
      <dsp:spPr>
        <a:xfrm rot="5400000">
          <a:off x="3630988" y="593525"/>
          <a:ext cx="334359" cy="401230"/>
        </a:xfrm>
        <a:prstGeom prst="rightArrow">
          <a:avLst>
            <a:gd name="adj1" fmla="val 60000"/>
            <a:gd name="adj2" fmla="val 5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b="1" kern="1200">
            <a:solidFill>
              <a:schemeClr val="bg1"/>
            </a:solidFill>
            <a:latin typeface="Times New Roman" pitchFamily="18" charset="0"/>
            <a:cs typeface="Times New Roman" pitchFamily="18" charset="0"/>
          </a:endParaRPr>
        </a:p>
      </dsp:txBody>
      <dsp:txXfrm rot="5400000">
        <a:off x="3630988" y="593525"/>
        <a:ext cx="334359" cy="401230"/>
      </dsp:txXfrm>
    </dsp:sp>
    <dsp:sp modelId="{A6087C0E-3B8C-4A11-AE50-F47C99A749D0}">
      <dsp:nvSpPr>
        <dsp:cNvPr id="0" name=""/>
        <dsp:cNvSpPr/>
      </dsp:nvSpPr>
      <dsp:spPr>
        <a:xfrm>
          <a:off x="0" y="1017047"/>
          <a:ext cx="7596335" cy="566181"/>
        </a:xfrm>
        <a:prstGeom prst="roundRect">
          <a:avLst>
            <a:gd name="adj" fmla="val 10000"/>
          </a:avLst>
        </a:prstGeom>
        <a:solidFill>
          <a:schemeClr val="accent3">
            <a:hueOff val="-4206610"/>
            <a:satOff val="-2163"/>
            <a:lumOff val="-931"/>
            <a:alphaOff val="0"/>
          </a:schemeClr>
        </a:solidFill>
        <a:ln>
          <a:noFill/>
        </a:ln>
        <a:effectLst>
          <a:glow rad="70000">
            <a:schemeClr val="accent3">
              <a:hueOff val="-4206610"/>
              <a:satOff val="-2163"/>
              <a:lumOff val="-931"/>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100000"/>
            </a:lnSpc>
            <a:spcBef>
              <a:spcPct val="0"/>
            </a:spcBef>
            <a:spcAft>
              <a:spcPts val="0"/>
            </a:spcAft>
          </a:pP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الطاقة </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الإستعابية</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للاقتصاد الوطني وإمكانات تنويع قاعدته</a:t>
          </a:r>
          <a:r>
            <a:rPr kumimoji="0" lang="ar-DZ"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الحالية والمستقبلية</a:t>
          </a:r>
          <a:endParaRPr lang="fr-FR" sz="1800" b="1" kern="1200" dirty="0">
            <a:solidFill>
              <a:schemeClr val="bg1"/>
            </a:solidFill>
            <a:latin typeface="Times New Roman" pitchFamily="18" charset="0"/>
            <a:cs typeface="Times New Roman" pitchFamily="18" charset="0"/>
          </a:endParaRPr>
        </a:p>
      </dsp:txBody>
      <dsp:txXfrm>
        <a:off x="0" y="1017047"/>
        <a:ext cx="7596335" cy="566181"/>
      </dsp:txXfrm>
    </dsp:sp>
    <dsp:sp modelId="{B4C12341-A6AB-488A-9E36-E6E87E208017}">
      <dsp:nvSpPr>
        <dsp:cNvPr id="0" name=""/>
        <dsp:cNvSpPr/>
      </dsp:nvSpPr>
      <dsp:spPr>
        <a:xfrm rot="5400000">
          <a:off x="3630988" y="1605519"/>
          <a:ext cx="334359" cy="401230"/>
        </a:xfrm>
        <a:prstGeom prst="rightArrow">
          <a:avLst>
            <a:gd name="adj1" fmla="val 60000"/>
            <a:gd name="adj2" fmla="val 50000"/>
          </a:avLst>
        </a:prstGeom>
        <a:solidFill>
          <a:schemeClr val="accent3">
            <a:hueOff val="-5608813"/>
            <a:satOff val="-2884"/>
            <a:lumOff val="-124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b="1" kern="1200">
            <a:solidFill>
              <a:schemeClr val="bg1"/>
            </a:solidFill>
            <a:latin typeface="Times New Roman" pitchFamily="18" charset="0"/>
            <a:cs typeface="Times New Roman" pitchFamily="18" charset="0"/>
          </a:endParaRPr>
        </a:p>
      </dsp:txBody>
      <dsp:txXfrm rot="5400000">
        <a:off x="3630988" y="1605519"/>
        <a:ext cx="334359" cy="401230"/>
      </dsp:txXfrm>
    </dsp:sp>
    <dsp:sp modelId="{D99B8598-EFF3-45A3-9AD0-D7E3BE7D01E3}">
      <dsp:nvSpPr>
        <dsp:cNvPr id="0" name=""/>
        <dsp:cNvSpPr/>
      </dsp:nvSpPr>
      <dsp:spPr>
        <a:xfrm>
          <a:off x="0" y="2029040"/>
          <a:ext cx="7596335" cy="891624"/>
        </a:xfrm>
        <a:prstGeom prst="roundRect">
          <a:avLst>
            <a:gd name="adj" fmla="val 10000"/>
          </a:avLst>
        </a:prstGeom>
        <a:solidFill>
          <a:schemeClr val="accent3">
            <a:hueOff val="-8413219"/>
            <a:satOff val="-4326"/>
            <a:lumOff val="-1863"/>
            <a:alphaOff val="0"/>
          </a:schemeClr>
        </a:solidFill>
        <a:ln>
          <a:noFill/>
        </a:ln>
        <a:effectLst>
          <a:glow rad="70000">
            <a:schemeClr val="accent3">
              <a:hueOff val="-8413219"/>
              <a:satOff val="-4326"/>
              <a:lumOff val="-1863"/>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100000"/>
            </a:lnSpc>
            <a:spcBef>
              <a:spcPct val="0"/>
            </a:spcBef>
            <a:spcAft>
              <a:spcPts val="0"/>
            </a:spcAft>
          </a:pPr>
          <a:r>
            <a:rPr kumimoji="0" lang="ar-DZ"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ا</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نعكاسات</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سلبية للتدفقات المالية الناتجة عن الثروة الطبيعية أو ما يعرف بأثر المرض الهولندي على اقتصاديات الدول المالكة لها يفرض عليها إنشاء آلية لادخار الفائض المالي أو استثماره خارجيا للحفاظ على استقرار النشاط الاقتصادي وحماية القطاع الصناعي من تداعيات هذا المرض</a:t>
          </a:r>
          <a:r>
            <a:rPr kumimoji="0" lang="en-US"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a:t>
          </a:r>
          <a:endParaRPr lang="fr-FR" sz="1800" b="1" kern="1200" dirty="0">
            <a:solidFill>
              <a:schemeClr val="bg1"/>
            </a:solidFill>
            <a:latin typeface="Times New Roman" pitchFamily="18" charset="0"/>
            <a:cs typeface="Times New Roman" pitchFamily="18" charset="0"/>
          </a:endParaRPr>
        </a:p>
      </dsp:txBody>
      <dsp:txXfrm>
        <a:off x="0" y="2029040"/>
        <a:ext cx="7596335" cy="891624"/>
      </dsp:txXfrm>
    </dsp:sp>
    <dsp:sp modelId="{150968DA-14EF-4F7D-84D6-097FF5F75317}">
      <dsp:nvSpPr>
        <dsp:cNvPr id="0" name=""/>
        <dsp:cNvSpPr/>
      </dsp:nvSpPr>
      <dsp:spPr>
        <a:xfrm rot="5400000">
          <a:off x="3630988" y="2942955"/>
          <a:ext cx="334359" cy="401230"/>
        </a:xfrm>
        <a:prstGeom prst="rightArrow">
          <a:avLst>
            <a:gd name="adj1" fmla="val 60000"/>
            <a:gd name="adj2" fmla="val 50000"/>
          </a:avLst>
        </a:prstGeom>
        <a:solidFill>
          <a:schemeClr val="accent3">
            <a:hueOff val="-11217626"/>
            <a:satOff val="-5768"/>
            <a:lumOff val="-248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b="1" kern="1200">
            <a:solidFill>
              <a:schemeClr val="bg1"/>
            </a:solidFill>
            <a:latin typeface="Times New Roman" pitchFamily="18" charset="0"/>
            <a:cs typeface="Times New Roman" pitchFamily="18" charset="0"/>
          </a:endParaRPr>
        </a:p>
      </dsp:txBody>
      <dsp:txXfrm rot="5400000">
        <a:off x="3630988" y="2942955"/>
        <a:ext cx="334359" cy="401230"/>
      </dsp:txXfrm>
    </dsp:sp>
    <dsp:sp modelId="{553E1183-7A06-489B-A9E4-22A8CD1EBAD7}">
      <dsp:nvSpPr>
        <dsp:cNvPr id="0" name=""/>
        <dsp:cNvSpPr/>
      </dsp:nvSpPr>
      <dsp:spPr>
        <a:xfrm>
          <a:off x="0" y="3366477"/>
          <a:ext cx="7596335" cy="1168304"/>
        </a:xfrm>
        <a:prstGeom prst="roundRect">
          <a:avLst>
            <a:gd name="adj" fmla="val 10000"/>
          </a:avLst>
        </a:prstGeom>
        <a:solidFill>
          <a:schemeClr val="accent3">
            <a:hueOff val="-12619828"/>
            <a:satOff val="-6489"/>
            <a:lumOff val="-2794"/>
            <a:alphaOff val="0"/>
          </a:schemeClr>
        </a:solidFill>
        <a:ln>
          <a:noFill/>
        </a:ln>
        <a:effectLst>
          <a:glow rad="70000">
            <a:schemeClr val="accent3">
              <a:hueOff val="-12619828"/>
              <a:satOff val="-6489"/>
              <a:lumOff val="-2794"/>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100000"/>
            </a:lnSpc>
            <a:spcBef>
              <a:spcPct val="0"/>
            </a:spcBef>
            <a:spcAft>
              <a:spcPts val="0"/>
            </a:spcAft>
          </a:pP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تعرض </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احتياطات</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الصرف الأجنبي لمخاطر مرتبطة بتقلبات معدلات الفائدة وسعر الصرف الأجنبي يفرض على الدول تنويع مجالات توظيف هذه </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الاحتياطات</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وهو ما يمكن القيام </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به</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عن طريق إنشاء صناديق سيادية تقوم باستثمار جزء من هذه </a:t>
          </a:r>
          <a:r>
            <a:rPr kumimoji="0" lang="ar-SA" sz="1800" b="1" i="0" u="none" strike="noStrike" kern="1200" cap="none" normalizeH="0" baseline="0" dirty="0" err="1" smtClean="0">
              <a:ln/>
              <a:solidFill>
                <a:schemeClr val="bg1"/>
              </a:solidFill>
              <a:effectLst/>
              <a:latin typeface="Times New Roman" pitchFamily="18" charset="0"/>
              <a:ea typeface="Calibri" pitchFamily="34" charset="0"/>
              <a:cs typeface="Times New Roman" pitchFamily="18" charset="0"/>
            </a:rPr>
            <a:t>الاحتياطات</a:t>
          </a: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 في أصول مالية متنوعة مما يؤدي إلى التقليل من المخاطر</a:t>
          </a:r>
          <a:endParaRPr lang="fr-FR" sz="1800" b="1" kern="1200" dirty="0">
            <a:solidFill>
              <a:schemeClr val="bg1"/>
            </a:solidFill>
            <a:latin typeface="Times New Roman" pitchFamily="18" charset="0"/>
            <a:cs typeface="Times New Roman" pitchFamily="18" charset="0"/>
          </a:endParaRPr>
        </a:p>
      </dsp:txBody>
      <dsp:txXfrm>
        <a:off x="0" y="3366477"/>
        <a:ext cx="7596335" cy="1168304"/>
      </dsp:txXfrm>
    </dsp:sp>
    <dsp:sp modelId="{C290852C-EF51-4F5E-B222-D82149627B94}">
      <dsp:nvSpPr>
        <dsp:cNvPr id="0" name=""/>
        <dsp:cNvSpPr/>
      </dsp:nvSpPr>
      <dsp:spPr>
        <a:xfrm rot="5400000">
          <a:off x="3630988" y="4557072"/>
          <a:ext cx="334359" cy="401230"/>
        </a:xfrm>
        <a:prstGeom prst="rightArrow">
          <a:avLst>
            <a:gd name="adj1" fmla="val 60000"/>
            <a:gd name="adj2" fmla="val 50000"/>
          </a:avLst>
        </a:prstGeom>
        <a:solidFill>
          <a:schemeClr val="accent3">
            <a:hueOff val="-16826439"/>
            <a:satOff val="-8652"/>
            <a:lumOff val="-372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b="1" kern="1200">
            <a:solidFill>
              <a:schemeClr val="bg1"/>
            </a:solidFill>
            <a:latin typeface="Times New Roman" pitchFamily="18" charset="0"/>
            <a:cs typeface="Times New Roman" pitchFamily="18" charset="0"/>
          </a:endParaRPr>
        </a:p>
      </dsp:txBody>
      <dsp:txXfrm rot="5400000">
        <a:off x="3630988" y="4557072"/>
        <a:ext cx="334359" cy="401230"/>
      </dsp:txXfrm>
    </dsp:sp>
    <dsp:sp modelId="{CEF2D700-E3CB-4A3B-9718-7DF1F8591A82}">
      <dsp:nvSpPr>
        <dsp:cNvPr id="0" name=""/>
        <dsp:cNvSpPr/>
      </dsp:nvSpPr>
      <dsp:spPr>
        <a:xfrm>
          <a:off x="0" y="4980593"/>
          <a:ext cx="7596335" cy="891624"/>
        </a:xfrm>
        <a:prstGeom prst="roundRect">
          <a:avLst>
            <a:gd name="adj" fmla="val 10000"/>
          </a:avLst>
        </a:prstGeom>
        <a:solidFill>
          <a:schemeClr val="accent3">
            <a:hueOff val="-16826439"/>
            <a:satOff val="-8652"/>
            <a:lumOff val="-3725"/>
            <a:alphaOff val="0"/>
          </a:schemeClr>
        </a:solidFill>
        <a:ln>
          <a:noFill/>
        </a:ln>
        <a:effectLst>
          <a:glow rad="70000">
            <a:schemeClr val="accent3">
              <a:hueOff val="-16826439"/>
              <a:satOff val="-8652"/>
              <a:lumOff val="-3725"/>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100000"/>
            </a:lnSpc>
            <a:spcBef>
              <a:spcPct val="0"/>
            </a:spcBef>
            <a:spcAft>
              <a:spcPts val="0"/>
            </a:spcAft>
          </a:pPr>
          <a:r>
            <a:rPr kumimoji="0" lang="ar-SA" sz="1800" b="1" i="0" u="none" strike="noStrike" kern="1200" cap="none" normalizeH="0" baseline="0" dirty="0" smtClean="0">
              <a:ln/>
              <a:solidFill>
                <a:schemeClr val="bg1"/>
              </a:solidFill>
              <a:effectLst/>
              <a:latin typeface="Times New Roman" pitchFamily="18" charset="0"/>
              <a:ea typeface="Calibri" pitchFamily="34" charset="0"/>
              <a:cs typeface="Times New Roman" pitchFamily="18" charset="0"/>
            </a:rPr>
            <a:t>يمكن لصناديق الثروة السيادية أن تساعد في نقل التكنولوجيا إلى الدول المالكة حيث تؤد الاستثمارات المباشرة والغير مباشرة لهذه الصناديق في الدول المتقدمة إلى توسيع حجم المبادلات الاقتصادية بما فيها عمليات نقل </a:t>
          </a:r>
          <a:r>
            <a:rPr kumimoji="0" lang="ar-SA" sz="1800" b="1" i="0" u="none" strike="noStrike" kern="1200" cap="none" normalizeH="0" baseline="0" smtClean="0">
              <a:ln/>
              <a:solidFill>
                <a:schemeClr val="bg1"/>
              </a:solidFill>
              <a:effectLst/>
              <a:latin typeface="Times New Roman" pitchFamily="18" charset="0"/>
              <a:ea typeface="Calibri" pitchFamily="34" charset="0"/>
              <a:cs typeface="Times New Roman" pitchFamily="18" charset="0"/>
            </a:rPr>
            <a:t>التكنولوجيا والمعارف.</a:t>
          </a:r>
          <a:endParaRPr lang="fr-FR" sz="1800" b="1" kern="1200" dirty="0">
            <a:solidFill>
              <a:schemeClr val="bg1"/>
            </a:solidFill>
            <a:latin typeface="Times New Roman" pitchFamily="18" charset="0"/>
            <a:cs typeface="Times New Roman" pitchFamily="18" charset="0"/>
          </a:endParaRPr>
        </a:p>
      </dsp:txBody>
      <dsp:txXfrm>
        <a:off x="0" y="4980593"/>
        <a:ext cx="7596335" cy="8916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6644BF-F9EC-4D94-9AAB-B92BBBD779CD}">
      <dsp:nvSpPr>
        <dsp:cNvPr id="0" name=""/>
        <dsp:cNvSpPr/>
      </dsp:nvSpPr>
      <dsp:spPr>
        <a:xfrm>
          <a:off x="288026" y="1513"/>
          <a:ext cx="3670871" cy="1684078"/>
        </a:xfrm>
        <a:prstGeom prst="rect">
          <a:avLst/>
        </a:prstGeom>
        <a:solidFill>
          <a:schemeClr val="accent5">
            <a:hueOff val="0"/>
            <a:satOff val="0"/>
            <a:lumOff val="0"/>
            <a:alphaOff val="0"/>
          </a:schemeClr>
        </a:solidFill>
        <a:ln>
          <a:noFill/>
        </a:ln>
        <a:effectLst>
          <a:glow rad="63500">
            <a:schemeClr val="accent5">
              <a:hueOff val="0"/>
              <a:satOff val="0"/>
              <a:lumOff val="0"/>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latin typeface="Times New Roman" pitchFamily="18" charset="0"/>
              <a:cs typeface="Times New Roman" pitchFamily="18" charset="0"/>
            </a:rPr>
            <a:t>قدرتها على أداء دور الاحتياطي بالنسبة للدول المالكة لها بتحويل جزء من عوائدها لصالح الأجيال المولودة بعد نضوب المواد الأولية</a:t>
          </a:r>
          <a:endParaRPr lang="fr-FR" sz="2000" b="1" kern="1200" dirty="0">
            <a:latin typeface="Times New Roman" pitchFamily="18" charset="0"/>
            <a:cs typeface="Times New Roman" pitchFamily="18" charset="0"/>
          </a:endParaRPr>
        </a:p>
      </dsp:txBody>
      <dsp:txXfrm>
        <a:off x="288026" y="1513"/>
        <a:ext cx="3670871" cy="1684078"/>
      </dsp:txXfrm>
    </dsp:sp>
    <dsp:sp modelId="{8A1645C2-8E3C-4256-8465-3293067065D2}">
      <dsp:nvSpPr>
        <dsp:cNvPr id="0" name=""/>
        <dsp:cNvSpPr/>
      </dsp:nvSpPr>
      <dsp:spPr>
        <a:xfrm>
          <a:off x="4239577" y="1513"/>
          <a:ext cx="3670871" cy="1684078"/>
        </a:xfrm>
        <a:prstGeom prst="rect">
          <a:avLst/>
        </a:prstGeom>
        <a:solidFill>
          <a:schemeClr val="accent5">
            <a:hueOff val="2970924"/>
            <a:satOff val="-15130"/>
            <a:lumOff val="2794"/>
            <a:alphaOff val="0"/>
          </a:schemeClr>
        </a:solidFill>
        <a:ln>
          <a:noFill/>
        </a:ln>
        <a:effectLst>
          <a:glow rad="63500">
            <a:schemeClr val="accent5">
              <a:hueOff val="2970924"/>
              <a:satOff val="-15130"/>
              <a:lumOff val="2794"/>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latin typeface="Times New Roman" pitchFamily="18" charset="0"/>
              <a:cs typeface="Times New Roman" pitchFamily="18" charset="0"/>
            </a:rPr>
            <a:t>تسمح بتنويع مصادر الناتج المحلي الإجمالي بتطوير أنشطة جديدة</a:t>
          </a:r>
          <a:endParaRPr lang="fr-FR" sz="2000" b="1" kern="1200" dirty="0">
            <a:latin typeface="Times New Roman" pitchFamily="18" charset="0"/>
            <a:cs typeface="Times New Roman" pitchFamily="18" charset="0"/>
          </a:endParaRPr>
        </a:p>
      </dsp:txBody>
      <dsp:txXfrm>
        <a:off x="4239577" y="1513"/>
        <a:ext cx="3670871" cy="1684078"/>
      </dsp:txXfrm>
    </dsp:sp>
    <dsp:sp modelId="{6D83032D-497D-4E84-8986-F75A88687348}">
      <dsp:nvSpPr>
        <dsp:cNvPr id="0" name=""/>
        <dsp:cNvSpPr/>
      </dsp:nvSpPr>
      <dsp:spPr>
        <a:xfrm>
          <a:off x="288026" y="1966272"/>
          <a:ext cx="3670871" cy="1684078"/>
        </a:xfrm>
        <a:prstGeom prst="rect">
          <a:avLst/>
        </a:prstGeom>
        <a:solidFill>
          <a:schemeClr val="accent5">
            <a:hueOff val="5941847"/>
            <a:satOff val="-30260"/>
            <a:lumOff val="5588"/>
            <a:alphaOff val="0"/>
          </a:schemeClr>
        </a:solidFill>
        <a:ln>
          <a:noFill/>
        </a:ln>
        <a:effectLst>
          <a:glow rad="63500">
            <a:schemeClr val="accent5">
              <a:hueOff val="5941847"/>
              <a:satOff val="-30260"/>
              <a:lumOff val="5588"/>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latin typeface="Times New Roman" pitchFamily="18" charset="0"/>
              <a:cs typeface="Times New Roman" pitchFamily="18" charset="0"/>
            </a:rPr>
            <a:t>توفيرها لموارد دائمة ومنتظمة للدول المالكة لها تكون غير مرتبطة بالمواد الأولية، وبالتالي تقوم بالتقليل من الصدمات الناتجة عن الانخفاض المؤقت في أسعار هذه المواد</a:t>
          </a:r>
          <a:endParaRPr lang="fr-FR" sz="2000" b="1" kern="1200" dirty="0">
            <a:latin typeface="Times New Roman" pitchFamily="18" charset="0"/>
            <a:cs typeface="Times New Roman" pitchFamily="18" charset="0"/>
          </a:endParaRPr>
        </a:p>
      </dsp:txBody>
      <dsp:txXfrm>
        <a:off x="288026" y="1966272"/>
        <a:ext cx="3670871" cy="1684078"/>
      </dsp:txXfrm>
    </dsp:sp>
    <dsp:sp modelId="{53304E35-7E7F-416A-B1B1-3BACA7E8BB2A}">
      <dsp:nvSpPr>
        <dsp:cNvPr id="0" name=""/>
        <dsp:cNvSpPr/>
      </dsp:nvSpPr>
      <dsp:spPr>
        <a:xfrm>
          <a:off x="4239577" y="1966272"/>
          <a:ext cx="3670871" cy="1684078"/>
        </a:xfrm>
        <a:prstGeom prst="rect">
          <a:avLst/>
        </a:prstGeom>
        <a:solidFill>
          <a:schemeClr val="accent5">
            <a:hueOff val="8912770"/>
            <a:satOff val="-45390"/>
            <a:lumOff val="8381"/>
            <a:alphaOff val="0"/>
          </a:schemeClr>
        </a:solidFill>
        <a:ln>
          <a:noFill/>
        </a:ln>
        <a:effectLst>
          <a:glow rad="63500">
            <a:schemeClr val="accent5">
              <a:hueOff val="8912770"/>
              <a:satOff val="-45390"/>
              <a:lumOff val="8381"/>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latin typeface="Times New Roman" pitchFamily="18" charset="0"/>
              <a:cs typeface="Times New Roman" pitchFamily="18" charset="0"/>
            </a:rPr>
            <a:t>تعد صناديق الثروة السيادية عاملا مساعدا في معالجة الاختلال المالي على الصعيد العالمي وذلك من خلال الأموال من دون الفائض إلى الدول التي تعاني من عجز مالي وتحتاج إلى مثل هذه الأموال </a:t>
          </a:r>
          <a:endParaRPr lang="fr-FR" sz="2000" b="1" kern="1200" dirty="0">
            <a:latin typeface="Times New Roman" pitchFamily="18" charset="0"/>
            <a:cs typeface="Times New Roman" pitchFamily="18" charset="0"/>
          </a:endParaRPr>
        </a:p>
      </dsp:txBody>
      <dsp:txXfrm>
        <a:off x="4239577" y="1966272"/>
        <a:ext cx="3670871" cy="1684078"/>
      </dsp:txXfrm>
    </dsp:sp>
    <dsp:sp modelId="{0339F23E-394F-4356-BCCA-21AC07240930}">
      <dsp:nvSpPr>
        <dsp:cNvPr id="0" name=""/>
        <dsp:cNvSpPr/>
      </dsp:nvSpPr>
      <dsp:spPr>
        <a:xfrm>
          <a:off x="2263802" y="3931031"/>
          <a:ext cx="3670871" cy="1684078"/>
        </a:xfrm>
        <a:prstGeom prst="rect">
          <a:avLst/>
        </a:prstGeom>
        <a:solidFill>
          <a:schemeClr val="accent5">
            <a:hueOff val="11883694"/>
            <a:satOff val="-60520"/>
            <a:lumOff val="11175"/>
            <a:alphaOff val="0"/>
          </a:schemeClr>
        </a:solidFill>
        <a:ln>
          <a:noFill/>
        </a:ln>
        <a:effectLst>
          <a:glow rad="63500">
            <a:schemeClr val="accent5">
              <a:hueOff val="11883694"/>
              <a:satOff val="-60520"/>
              <a:lumOff val="11175"/>
              <a:alphaOff val="0"/>
              <a:tint val="30000"/>
              <a:shade val="95000"/>
              <a:satMod val="300000"/>
              <a:alpha val="50000"/>
            </a:schemeClr>
          </a:glo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DZ" sz="2000" b="1" kern="1200" dirty="0" smtClean="0">
              <a:latin typeface="Times New Roman" pitchFamily="18" charset="0"/>
              <a:cs typeface="Times New Roman" pitchFamily="18" charset="0"/>
            </a:rPr>
            <a:t>إسهامها في التنمية المستقبلية للصناديق الاستثمارية كالإسهام في تمويل الهياكل القاعدية</a:t>
          </a:r>
          <a:endParaRPr lang="fr-FR" sz="2000" b="1" kern="1200" dirty="0">
            <a:latin typeface="Times New Roman" pitchFamily="18" charset="0"/>
            <a:cs typeface="Times New Roman" pitchFamily="18" charset="0"/>
          </a:endParaRPr>
        </a:p>
      </dsp:txBody>
      <dsp:txXfrm>
        <a:off x="2263802" y="3931031"/>
        <a:ext cx="3670871" cy="168407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A13007-5145-49AD-9CAA-FA6A25CB7B11}">
      <dsp:nvSpPr>
        <dsp:cNvPr id="0" name=""/>
        <dsp:cNvSpPr/>
      </dsp:nvSpPr>
      <dsp:spPr>
        <a:xfrm rot="5400000">
          <a:off x="5246174" y="-2699408"/>
          <a:ext cx="903400" cy="653323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rtl="1">
            <a:lnSpc>
              <a:spcPct val="90000"/>
            </a:lnSpc>
            <a:spcBef>
              <a:spcPct val="0"/>
            </a:spcBef>
            <a:spcAft>
              <a:spcPct val="15000"/>
            </a:spcAft>
            <a:buChar char="••"/>
          </a:pPr>
          <a:r>
            <a:rPr lang="ar-DZ" sz="1800" kern="1200" dirty="0" smtClean="0">
              <a:latin typeface="Times New Roman" pitchFamily="18" charset="0"/>
              <a:cs typeface="Times New Roman" pitchFamily="18" charset="0"/>
            </a:rPr>
            <a:t>هدفها تحويل الثروة من الموارد المحدودة إلى أصول مالية متجددة وتوليد إيرادات للأجيال المقبلة.</a:t>
          </a:r>
          <a:endParaRPr lang="fr-FR" sz="1800" kern="1200" dirty="0">
            <a:latin typeface="Times New Roman" pitchFamily="18" charset="0"/>
            <a:cs typeface="Times New Roman" pitchFamily="18" charset="0"/>
          </a:endParaRPr>
        </a:p>
      </dsp:txBody>
      <dsp:txXfrm rot="5400000">
        <a:off x="5246174" y="-2699408"/>
        <a:ext cx="903400" cy="6533234"/>
      </dsp:txXfrm>
    </dsp:sp>
    <dsp:sp modelId="{95329693-9942-47A6-A823-08DA6CAD3FCB}">
      <dsp:nvSpPr>
        <dsp:cNvPr id="0" name=""/>
        <dsp:cNvSpPr/>
      </dsp:nvSpPr>
      <dsp:spPr>
        <a:xfrm>
          <a:off x="179507" y="2582"/>
          <a:ext cx="2251750" cy="1129251"/>
        </a:xfrm>
        <a:prstGeom prst="roundRect">
          <a:avLst/>
        </a:prstGeom>
        <a:gradFill rotWithShape="0">
          <a:gsLst>
            <a:gs pos="0">
              <a:schemeClr val="accent2">
                <a:hueOff val="0"/>
                <a:satOff val="0"/>
                <a:lumOff val="0"/>
                <a:alphaOff val="0"/>
                <a:tint val="1000"/>
              </a:schemeClr>
            </a:gs>
            <a:gs pos="68000">
              <a:schemeClr val="accent2">
                <a:hueOff val="0"/>
                <a:satOff val="0"/>
                <a:lumOff val="0"/>
                <a:alphaOff val="0"/>
                <a:tint val="77000"/>
              </a:schemeClr>
            </a:gs>
            <a:gs pos="81000">
              <a:schemeClr val="accent2">
                <a:hueOff val="0"/>
                <a:satOff val="0"/>
                <a:lumOff val="0"/>
                <a:alphaOff val="0"/>
                <a:tint val="79000"/>
              </a:schemeClr>
            </a:gs>
            <a:gs pos="86000">
              <a:schemeClr val="accent2">
                <a:hueOff val="0"/>
                <a:satOff val="0"/>
                <a:lumOff val="0"/>
                <a:alphaOff val="0"/>
                <a:tint val="73000"/>
              </a:schemeClr>
            </a:gs>
            <a:gs pos="100000">
              <a:schemeClr val="accent2">
                <a:hueOff val="0"/>
                <a:satOff val="0"/>
                <a:lumOff val="0"/>
                <a:alphaOff val="0"/>
                <a:tint val="35000"/>
              </a:schemeClr>
            </a:gs>
          </a:gsLst>
          <a:lin ang="5400000" scaled="1"/>
        </a:gradFill>
        <a:ln>
          <a:noFill/>
        </a:ln>
        <a:effectLst>
          <a:glow rad="63500">
            <a:schemeClr val="accent2">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DZ" sz="2400" kern="1200" dirty="0" smtClean="0">
              <a:latin typeface="Andalus" pitchFamily="18" charset="-78"/>
              <a:cs typeface="Andalus" pitchFamily="18" charset="-78"/>
            </a:rPr>
            <a:t>صناديق </a:t>
          </a:r>
          <a:r>
            <a:rPr lang="ar-DZ" sz="2400" kern="1200" dirty="0" err="1" smtClean="0">
              <a:latin typeface="Andalus" pitchFamily="18" charset="-78"/>
              <a:cs typeface="Andalus" pitchFamily="18" charset="-78"/>
            </a:rPr>
            <a:t>الإدخار</a:t>
          </a:r>
          <a:endParaRPr lang="fr-FR" sz="2400" kern="1200" dirty="0">
            <a:latin typeface="Andalus" pitchFamily="18" charset="-78"/>
            <a:cs typeface="Andalus" pitchFamily="18" charset="-78"/>
          </a:endParaRPr>
        </a:p>
      </dsp:txBody>
      <dsp:txXfrm>
        <a:off x="179507" y="2582"/>
        <a:ext cx="2251750" cy="1129251"/>
      </dsp:txXfrm>
    </dsp:sp>
    <dsp:sp modelId="{BA3A7EC2-C2A1-4504-B24A-2861FBD1A359}">
      <dsp:nvSpPr>
        <dsp:cNvPr id="0" name=""/>
        <dsp:cNvSpPr/>
      </dsp:nvSpPr>
      <dsp:spPr>
        <a:xfrm rot="5400000">
          <a:off x="5246174" y="-1513694"/>
          <a:ext cx="903400" cy="653323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rtl="1">
            <a:lnSpc>
              <a:spcPct val="90000"/>
            </a:lnSpc>
            <a:spcBef>
              <a:spcPct val="0"/>
            </a:spcBef>
            <a:spcAft>
              <a:spcPct val="15000"/>
            </a:spcAft>
            <a:buChar char="••"/>
          </a:pPr>
          <a:r>
            <a:rPr lang="ar-DZ" sz="1800" kern="1200" dirty="0" smtClean="0">
              <a:latin typeface="Times New Roman" pitchFamily="18" charset="0"/>
              <a:cs typeface="Times New Roman" pitchFamily="18" charset="0"/>
            </a:rPr>
            <a:t>تعمل بنحو مماثل لصناديق الادخار، وتركز على رفع قيمة المال على المدى الطويل مع التركيز على بناء رأس المال الذي يساعد الدولة على الوفاء بالتزاماتها الخاصة بالمعاشات التقاعدية </a:t>
          </a:r>
          <a:endParaRPr lang="fr-FR" sz="1800" kern="1200" dirty="0">
            <a:latin typeface="Times New Roman" pitchFamily="18" charset="0"/>
            <a:cs typeface="Times New Roman" pitchFamily="18" charset="0"/>
          </a:endParaRPr>
        </a:p>
      </dsp:txBody>
      <dsp:txXfrm rot="5400000">
        <a:off x="5246174" y="-1513694"/>
        <a:ext cx="903400" cy="6533234"/>
      </dsp:txXfrm>
    </dsp:sp>
    <dsp:sp modelId="{7D108480-780A-4359-A6EC-0F47F781500F}">
      <dsp:nvSpPr>
        <dsp:cNvPr id="0" name=""/>
        <dsp:cNvSpPr/>
      </dsp:nvSpPr>
      <dsp:spPr>
        <a:xfrm>
          <a:off x="179507" y="1188296"/>
          <a:ext cx="2251750" cy="1129251"/>
        </a:xfrm>
        <a:prstGeom prst="roundRect">
          <a:avLst/>
        </a:prstGeom>
        <a:gradFill rotWithShape="0">
          <a:gsLst>
            <a:gs pos="0">
              <a:schemeClr val="accent3">
                <a:hueOff val="0"/>
                <a:satOff val="0"/>
                <a:lumOff val="0"/>
                <a:alphaOff val="0"/>
                <a:tint val="1000"/>
              </a:schemeClr>
            </a:gs>
            <a:gs pos="68000">
              <a:schemeClr val="accent3">
                <a:hueOff val="0"/>
                <a:satOff val="0"/>
                <a:lumOff val="0"/>
                <a:alphaOff val="0"/>
                <a:tint val="77000"/>
              </a:schemeClr>
            </a:gs>
            <a:gs pos="81000">
              <a:schemeClr val="accent3">
                <a:hueOff val="0"/>
                <a:satOff val="0"/>
                <a:lumOff val="0"/>
                <a:alphaOff val="0"/>
                <a:tint val="79000"/>
              </a:schemeClr>
            </a:gs>
            <a:gs pos="86000">
              <a:schemeClr val="accent3">
                <a:hueOff val="0"/>
                <a:satOff val="0"/>
                <a:lumOff val="0"/>
                <a:alphaOff val="0"/>
                <a:tint val="73000"/>
              </a:schemeClr>
            </a:gs>
            <a:gs pos="100000">
              <a:schemeClr val="accent3">
                <a:hueOff val="0"/>
                <a:satOff val="0"/>
                <a:lumOff val="0"/>
                <a:alphaOff val="0"/>
                <a:tint val="35000"/>
              </a:schemeClr>
            </a:gs>
          </a:gsLst>
          <a:lin ang="5400000" scaled="1"/>
        </a:gradFill>
        <a:ln>
          <a:noFill/>
        </a:ln>
        <a:effectLst>
          <a:glow rad="63500">
            <a:schemeClr val="accent3">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DZ" sz="2400" kern="1200" dirty="0" smtClean="0">
              <a:latin typeface="Andalus" pitchFamily="18" charset="-78"/>
              <a:cs typeface="Andalus" pitchFamily="18" charset="-78"/>
            </a:rPr>
            <a:t>صناديق المعاشات التقاعدية</a:t>
          </a:r>
          <a:endParaRPr lang="fr-FR" sz="2400" kern="1200" dirty="0">
            <a:latin typeface="Andalus" pitchFamily="18" charset="-78"/>
            <a:cs typeface="Andalus" pitchFamily="18" charset="-78"/>
          </a:endParaRPr>
        </a:p>
      </dsp:txBody>
      <dsp:txXfrm>
        <a:off x="179507" y="1188296"/>
        <a:ext cx="2251750" cy="1129251"/>
      </dsp:txXfrm>
    </dsp:sp>
    <dsp:sp modelId="{9F64DFB1-C8D7-46F2-A82A-EA22A3F2C3AE}">
      <dsp:nvSpPr>
        <dsp:cNvPr id="0" name=""/>
        <dsp:cNvSpPr/>
      </dsp:nvSpPr>
      <dsp:spPr>
        <a:xfrm rot="5400000">
          <a:off x="5246174" y="-327981"/>
          <a:ext cx="903400" cy="653323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rtl="1">
            <a:lnSpc>
              <a:spcPct val="90000"/>
            </a:lnSpc>
            <a:spcBef>
              <a:spcPct val="0"/>
            </a:spcBef>
            <a:spcAft>
              <a:spcPct val="15000"/>
            </a:spcAft>
            <a:buChar char="••"/>
          </a:pPr>
          <a:r>
            <a:rPr lang="ar-DZ" sz="1800" kern="1200" dirty="0" smtClean="0">
              <a:latin typeface="Times New Roman" pitchFamily="18" charset="0"/>
              <a:cs typeface="Times New Roman" pitchFamily="18" charset="0"/>
            </a:rPr>
            <a:t>غرضها هو العمل كوسيلة حماية للاقتصاد بعزل الميزانية عن تقلب أسعار السلع وصدمات الأسعار </a:t>
          </a:r>
          <a:r>
            <a:rPr lang="ar-DZ" sz="1800" kern="1200" dirty="0" err="1" smtClean="0">
              <a:latin typeface="Times New Roman" pitchFamily="18" charset="0"/>
              <a:cs typeface="Times New Roman" pitchFamily="18" charset="0"/>
            </a:rPr>
            <a:t>الخارجية،.</a:t>
          </a:r>
          <a:r>
            <a:rPr lang="ar-DZ" sz="1800" kern="1200" dirty="0" smtClean="0">
              <a:latin typeface="Times New Roman" pitchFamily="18" charset="0"/>
              <a:cs typeface="Times New Roman" pitchFamily="18" charset="0"/>
            </a:rPr>
            <a:t> غالبا ما تحتفظ بنسب كبيرة من أصولها في شكل استثمار سائل من أجل الوصول إلى رأس المال في فترة قصيرة.</a:t>
          </a:r>
          <a:endParaRPr lang="fr-FR" sz="1800" kern="1200" dirty="0">
            <a:latin typeface="Times New Roman" pitchFamily="18" charset="0"/>
            <a:cs typeface="Times New Roman" pitchFamily="18" charset="0"/>
          </a:endParaRPr>
        </a:p>
      </dsp:txBody>
      <dsp:txXfrm rot="5400000">
        <a:off x="5246174" y="-327981"/>
        <a:ext cx="903400" cy="6533234"/>
      </dsp:txXfrm>
    </dsp:sp>
    <dsp:sp modelId="{3A206C1B-3F6D-4898-9E64-0E628E85E9AD}">
      <dsp:nvSpPr>
        <dsp:cNvPr id="0" name=""/>
        <dsp:cNvSpPr/>
      </dsp:nvSpPr>
      <dsp:spPr>
        <a:xfrm>
          <a:off x="179507" y="2374010"/>
          <a:ext cx="2251750" cy="1129251"/>
        </a:xfrm>
        <a:prstGeom prst="roundRect">
          <a:avLst/>
        </a:prstGeom>
        <a:gradFill rotWithShape="0">
          <a:gsLst>
            <a:gs pos="0">
              <a:schemeClr val="accent4">
                <a:hueOff val="0"/>
                <a:satOff val="0"/>
                <a:lumOff val="0"/>
                <a:alphaOff val="0"/>
                <a:tint val="1000"/>
              </a:schemeClr>
            </a:gs>
            <a:gs pos="68000">
              <a:schemeClr val="accent4">
                <a:hueOff val="0"/>
                <a:satOff val="0"/>
                <a:lumOff val="0"/>
                <a:alphaOff val="0"/>
                <a:tint val="77000"/>
              </a:schemeClr>
            </a:gs>
            <a:gs pos="81000">
              <a:schemeClr val="accent4">
                <a:hueOff val="0"/>
                <a:satOff val="0"/>
                <a:lumOff val="0"/>
                <a:alphaOff val="0"/>
                <a:tint val="79000"/>
              </a:schemeClr>
            </a:gs>
            <a:gs pos="86000">
              <a:schemeClr val="accent4">
                <a:hueOff val="0"/>
                <a:satOff val="0"/>
                <a:lumOff val="0"/>
                <a:alphaOff val="0"/>
                <a:tint val="73000"/>
              </a:schemeClr>
            </a:gs>
            <a:gs pos="100000">
              <a:schemeClr val="accent4">
                <a:hueOff val="0"/>
                <a:satOff val="0"/>
                <a:lumOff val="0"/>
                <a:alphaOff val="0"/>
                <a:tint val="35000"/>
              </a:schemeClr>
            </a:gs>
          </a:gsLst>
          <a:lin ang="5400000" scaled="1"/>
        </a:gradFill>
        <a:ln>
          <a:noFill/>
        </a:ln>
        <a:effectLst>
          <a:glow rad="63500">
            <a:schemeClr val="accent4">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DZ" sz="2400" kern="1200" dirty="0" smtClean="0">
              <a:latin typeface="Andalus" pitchFamily="18" charset="-78"/>
              <a:cs typeface="Andalus" pitchFamily="18" charset="-78"/>
            </a:rPr>
            <a:t>صناديق الاستقرار</a:t>
          </a:r>
          <a:endParaRPr lang="fr-FR" sz="2400" kern="1200" dirty="0">
            <a:latin typeface="Andalus" pitchFamily="18" charset="-78"/>
            <a:cs typeface="Andalus" pitchFamily="18" charset="-78"/>
          </a:endParaRPr>
        </a:p>
      </dsp:txBody>
      <dsp:txXfrm>
        <a:off x="179507" y="2374010"/>
        <a:ext cx="2251750" cy="1129251"/>
      </dsp:txXfrm>
    </dsp:sp>
    <dsp:sp modelId="{5DA23221-C582-4B13-9D97-395153FA97E6}">
      <dsp:nvSpPr>
        <dsp:cNvPr id="0" name=""/>
        <dsp:cNvSpPr/>
      </dsp:nvSpPr>
      <dsp:spPr>
        <a:xfrm rot="5400000">
          <a:off x="5246174" y="857732"/>
          <a:ext cx="903400" cy="653323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rtl="1">
            <a:lnSpc>
              <a:spcPct val="90000"/>
            </a:lnSpc>
            <a:spcBef>
              <a:spcPct val="0"/>
            </a:spcBef>
            <a:spcAft>
              <a:spcPct val="15000"/>
            </a:spcAft>
            <a:buChar char="••"/>
          </a:pPr>
          <a:r>
            <a:rPr lang="ar-DZ" sz="1800" kern="1200" dirty="0" smtClean="0">
              <a:latin typeface="Times New Roman" pitchFamily="18" charset="0"/>
              <a:cs typeface="Times New Roman" pitchFamily="18" charset="0"/>
            </a:rPr>
            <a:t>تسعى إلى تحقيق عوائد أعلى عن طريق مخصصات عالية في الأسهم والاستثمارات </a:t>
          </a:r>
          <a:r>
            <a:rPr lang="ar-DZ" sz="1800" kern="1200" dirty="0" err="1" smtClean="0">
              <a:latin typeface="Times New Roman" pitchFamily="18" charset="0"/>
              <a:cs typeface="Times New Roman" pitchFamily="18" charset="0"/>
            </a:rPr>
            <a:t>البديلة.</a:t>
          </a:r>
          <a:r>
            <a:rPr lang="ar-DZ" sz="1800" kern="1200" dirty="0" smtClean="0">
              <a:latin typeface="Times New Roman" pitchFamily="18" charset="0"/>
              <a:cs typeface="Times New Roman" pitchFamily="18" charset="0"/>
            </a:rPr>
            <a:t> وقد تسمح للدولة بممارسة سلوك استثماري خطر مع عوائد أكبر، بوجود احتياطي مخصص دون تعريض </a:t>
          </a:r>
          <a:r>
            <a:rPr lang="ar-DZ" sz="1800" kern="1200" dirty="0" err="1" smtClean="0">
              <a:latin typeface="Times New Roman" pitchFamily="18" charset="0"/>
              <a:cs typeface="Times New Roman" pitchFamily="18" charset="0"/>
            </a:rPr>
            <a:t>الاحتياطيات</a:t>
          </a:r>
          <a:r>
            <a:rPr lang="ar-DZ" sz="1800" kern="1200" dirty="0" smtClean="0">
              <a:latin typeface="Times New Roman" pitchFamily="18" charset="0"/>
              <a:cs typeface="Times New Roman" pitchFamily="18" charset="0"/>
            </a:rPr>
            <a:t> الأخرى للخطر.</a:t>
          </a:r>
          <a:endParaRPr lang="fr-FR" sz="1800" kern="1200" dirty="0">
            <a:latin typeface="Times New Roman" pitchFamily="18" charset="0"/>
            <a:cs typeface="Times New Roman" pitchFamily="18" charset="0"/>
          </a:endParaRPr>
        </a:p>
      </dsp:txBody>
      <dsp:txXfrm rot="5400000">
        <a:off x="5246174" y="857732"/>
        <a:ext cx="903400" cy="6533234"/>
      </dsp:txXfrm>
    </dsp:sp>
    <dsp:sp modelId="{80B8CE03-F63A-4EF5-9C5E-1B6ED351AD9D}">
      <dsp:nvSpPr>
        <dsp:cNvPr id="0" name=""/>
        <dsp:cNvSpPr/>
      </dsp:nvSpPr>
      <dsp:spPr>
        <a:xfrm>
          <a:off x="179507" y="3559724"/>
          <a:ext cx="2251750" cy="1129251"/>
        </a:xfrm>
        <a:prstGeom prst="roundRect">
          <a:avLst/>
        </a:prstGeom>
        <a:gradFill rotWithShape="0">
          <a:gsLst>
            <a:gs pos="0">
              <a:schemeClr val="accent5">
                <a:hueOff val="0"/>
                <a:satOff val="0"/>
                <a:lumOff val="0"/>
                <a:alphaOff val="0"/>
                <a:tint val="1000"/>
              </a:schemeClr>
            </a:gs>
            <a:gs pos="68000">
              <a:schemeClr val="accent5">
                <a:hueOff val="0"/>
                <a:satOff val="0"/>
                <a:lumOff val="0"/>
                <a:alphaOff val="0"/>
                <a:tint val="77000"/>
              </a:schemeClr>
            </a:gs>
            <a:gs pos="81000">
              <a:schemeClr val="accent5">
                <a:hueOff val="0"/>
                <a:satOff val="0"/>
                <a:lumOff val="0"/>
                <a:alphaOff val="0"/>
                <a:tint val="79000"/>
              </a:schemeClr>
            </a:gs>
            <a:gs pos="86000">
              <a:schemeClr val="accent5">
                <a:hueOff val="0"/>
                <a:satOff val="0"/>
                <a:lumOff val="0"/>
                <a:alphaOff val="0"/>
                <a:tint val="73000"/>
              </a:schemeClr>
            </a:gs>
            <a:gs pos="100000">
              <a:schemeClr val="accent5">
                <a:hueOff val="0"/>
                <a:satOff val="0"/>
                <a:lumOff val="0"/>
                <a:alphaOff val="0"/>
                <a:tint val="35000"/>
              </a:schemeClr>
            </a:gs>
          </a:gsLst>
          <a:lin ang="5400000" scaled="1"/>
        </a:gradFill>
        <a:ln>
          <a:noFill/>
        </a:ln>
        <a:effectLst>
          <a:glow rad="63500">
            <a:schemeClr val="accent5">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DZ" sz="2400" kern="1200" dirty="0" smtClean="0">
              <a:latin typeface="Andalus" pitchFamily="18" charset="-78"/>
              <a:cs typeface="Andalus" pitchFamily="18" charset="-78"/>
            </a:rPr>
            <a:t>شركات الاستثمار الاحتياطية</a:t>
          </a:r>
          <a:endParaRPr lang="fr-FR" sz="2400" kern="1200" dirty="0">
            <a:latin typeface="Andalus" pitchFamily="18" charset="-78"/>
            <a:cs typeface="Andalus" pitchFamily="18" charset="-78"/>
          </a:endParaRPr>
        </a:p>
      </dsp:txBody>
      <dsp:txXfrm>
        <a:off x="179507" y="3559724"/>
        <a:ext cx="2251750" cy="1129251"/>
      </dsp:txXfrm>
    </dsp:sp>
    <dsp:sp modelId="{9988BF1D-8D1E-4D86-8D10-32AF6B8B1782}">
      <dsp:nvSpPr>
        <dsp:cNvPr id="0" name=""/>
        <dsp:cNvSpPr/>
      </dsp:nvSpPr>
      <dsp:spPr>
        <a:xfrm rot="5400000">
          <a:off x="5140341" y="2043446"/>
          <a:ext cx="1115067" cy="6533234"/>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rtl="1">
            <a:lnSpc>
              <a:spcPct val="90000"/>
            </a:lnSpc>
            <a:spcBef>
              <a:spcPct val="0"/>
            </a:spcBef>
            <a:spcAft>
              <a:spcPct val="15000"/>
            </a:spcAft>
            <a:buChar char="••"/>
          </a:pPr>
          <a:r>
            <a:rPr lang="ar-DZ" sz="1800" kern="1200" dirty="0" smtClean="0">
              <a:latin typeface="Times New Roman" pitchFamily="18" charset="0"/>
              <a:cs typeface="Times New Roman" pitchFamily="18" charset="0"/>
            </a:rPr>
            <a:t>نشأت بعد الأزمة المالية 2008، والهدف من الأموال هو تخصيص الموارد والإيرادات للاستثمار المحلي، وعادة ما تكون في البنية </a:t>
          </a:r>
          <a:r>
            <a:rPr lang="ar-DZ" sz="1800" kern="1200" dirty="0" err="1" smtClean="0">
              <a:latin typeface="Times New Roman" pitchFamily="18" charset="0"/>
              <a:cs typeface="Times New Roman" pitchFamily="18" charset="0"/>
            </a:rPr>
            <a:t>التحتية.</a:t>
          </a:r>
          <a:r>
            <a:rPr lang="ar-DZ" sz="1800" kern="1200" dirty="0" smtClean="0">
              <a:latin typeface="Times New Roman" pitchFamily="18" charset="0"/>
              <a:cs typeface="Times New Roman" pitchFamily="18" charset="0"/>
            </a:rPr>
            <a:t> وهدفها الحصول على حصص في الشركات المحلية الخاصة، والمساعدة في تعزيز نموها وتطورها، مع تحقيق الأرباح في العائدات المالية.</a:t>
          </a:r>
          <a:endParaRPr lang="fr-FR" sz="1800" kern="1200" dirty="0">
            <a:latin typeface="Times New Roman" pitchFamily="18" charset="0"/>
            <a:cs typeface="Times New Roman" pitchFamily="18" charset="0"/>
          </a:endParaRPr>
        </a:p>
      </dsp:txBody>
      <dsp:txXfrm rot="5400000">
        <a:off x="5140341" y="2043446"/>
        <a:ext cx="1115067" cy="6533234"/>
      </dsp:txXfrm>
    </dsp:sp>
    <dsp:sp modelId="{3165C93E-583C-49E2-BD32-1B7705C3EF50}">
      <dsp:nvSpPr>
        <dsp:cNvPr id="0" name=""/>
        <dsp:cNvSpPr/>
      </dsp:nvSpPr>
      <dsp:spPr>
        <a:xfrm>
          <a:off x="179507" y="4745437"/>
          <a:ext cx="2251750" cy="1129251"/>
        </a:xfrm>
        <a:prstGeom prst="roundRect">
          <a:avLst/>
        </a:prstGeom>
        <a:gradFill rotWithShape="0">
          <a:gsLst>
            <a:gs pos="0">
              <a:schemeClr val="accent6">
                <a:hueOff val="0"/>
                <a:satOff val="0"/>
                <a:lumOff val="0"/>
                <a:alphaOff val="0"/>
                <a:tint val="1000"/>
              </a:schemeClr>
            </a:gs>
            <a:gs pos="68000">
              <a:schemeClr val="accent6">
                <a:hueOff val="0"/>
                <a:satOff val="0"/>
                <a:lumOff val="0"/>
                <a:alphaOff val="0"/>
                <a:tint val="77000"/>
              </a:schemeClr>
            </a:gs>
            <a:gs pos="81000">
              <a:schemeClr val="accent6">
                <a:hueOff val="0"/>
                <a:satOff val="0"/>
                <a:lumOff val="0"/>
                <a:alphaOff val="0"/>
                <a:tint val="79000"/>
              </a:schemeClr>
            </a:gs>
            <a:gs pos="86000">
              <a:schemeClr val="accent6">
                <a:hueOff val="0"/>
                <a:satOff val="0"/>
                <a:lumOff val="0"/>
                <a:alphaOff val="0"/>
                <a:tint val="73000"/>
              </a:schemeClr>
            </a:gs>
            <a:gs pos="100000">
              <a:schemeClr val="accent6">
                <a:hueOff val="0"/>
                <a:satOff val="0"/>
                <a:lumOff val="0"/>
                <a:alphaOff val="0"/>
                <a:tint val="35000"/>
              </a:schemeClr>
            </a:gs>
          </a:gsLst>
          <a:lin ang="5400000" scaled="1"/>
        </a:gradFill>
        <a:ln>
          <a:noFill/>
        </a:ln>
        <a:effectLst>
          <a:glow rad="63500">
            <a:schemeClr val="accent6">
              <a:hueOff val="0"/>
              <a:satOff val="0"/>
              <a:lumOff val="0"/>
              <a:alphaOff val="0"/>
              <a:tint val="30000"/>
              <a:shade val="95000"/>
              <a:satMod val="300000"/>
              <a:alpha val="50000"/>
            </a:schemeClr>
          </a:glo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ar-DZ" sz="2400" kern="1200" dirty="0" smtClean="0">
              <a:latin typeface="Andalus" pitchFamily="18" charset="-78"/>
              <a:cs typeface="Andalus" pitchFamily="18" charset="-78"/>
            </a:rPr>
            <a:t>صناديق التنمية</a:t>
          </a:r>
          <a:endParaRPr lang="fr-FR" sz="2400" kern="1200" dirty="0">
            <a:latin typeface="Andalus" pitchFamily="18" charset="-78"/>
            <a:cs typeface="Andalus" pitchFamily="18" charset="-78"/>
          </a:endParaRPr>
        </a:p>
      </dsp:txBody>
      <dsp:txXfrm>
        <a:off x="179507" y="4745437"/>
        <a:ext cx="2251750" cy="112925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9233F1-B4C6-47B3-A388-DD3F63A75024}">
      <dsp:nvSpPr>
        <dsp:cNvPr id="0" name=""/>
        <dsp:cNvSpPr/>
      </dsp:nvSpPr>
      <dsp:spPr>
        <a:xfrm>
          <a:off x="63188" y="145453"/>
          <a:ext cx="1326058" cy="663029"/>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تعريفها </a:t>
          </a:r>
          <a:endParaRPr lang="fr-FR" sz="2700" kern="1200" dirty="0">
            <a:solidFill>
              <a:schemeClr val="bg1"/>
            </a:solidFill>
            <a:latin typeface="Andalus" pitchFamily="18" charset="-78"/>
            <a:cs typeface="Andalus" pitchFamily="18" charset="-78"/>
          </a:endParaRPr>
        </a:p>
      </dsp:txBody>
      <dsp:txXfrm>
        <a:off x="63188" y="145453"/>
        <a:ext cx="1326058" cy="663029"/>
      </dsp:txXfrm>
    </dsp:sp>
    <dsp:sp modelId="{5AF8DFF8-946E-4C8F-AFE7-7163AB23720B}">
      <dsp:nvSpPr>
        <dsp:cNvPr id="0" name=""/>
        <dsp:cNvSpPr/>
      </dsp:nvSpPr>
      <dsp:spPr>
        <a:xfrm>
          <a:off x="195794" y="808483"/>
          <a:ext cx="495298" cy="328733"/>
        </a:xfrm>
        <a:custGeom>
          <a:avLst/>
          <a:gdLst/>
          <a:ahLst/>
          <a:cxnLst/>
          <a:rect l="0" t="0" r="0" b="0"/>
          <a:pathLst>
            <a:path>
              <a:moveTo>
                <a:pt x="0" y="0"/>
              </a:moveTo>
              <a:lnTo>
                <a:pt x="0" y="328733"/>
              </a:lnTo>
              <a:lnTo>
                <a:pt x="495298" y="32873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EA17CF-4E99-41BE-B687-C271E9F5BFB2}">
      <dsp:nvSpPr>
        <dsp:cNvPr id="0" name=""/>
        <dsp:cNvSpPr/>
      </dsp:nvSpPr>
      <dsp:spPr>
        <a:xfrm>
          <a:off x="691093" y="877431"/>
          <a:ext cx="2811583" cy="51956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هي الجهة </a:t>
          </a:r>
          <a:r>
            <a:rPr lang="ar-DZ" sz="1800" kern="1200" dirty="0" err="1" smtClean="0">
              <a:latin typeface="Times New Roman" pitchFamily="18" charset="0"/>
              <a:cs typeface="Times New Roman" pitchFamily="18" charset="0"/>
            </a:rPr>
            <a:t>المسؤولة</a:t>
          </a:r>
          <a:r>
            <a:rPr lang="ar-DZ" sz="1800" kern="1200" dirty="0" smtClean="0">
              <a:latin typeface="Times New Roman" pitchFamily="18" charset="0"/>
              <a:cs typeface="Times New Roman" pitchFamily="18" charset="0"/>
            </a:rPr>
            <a:t> عن إدارة الصناديق السيادية للكويت</a:t>
          </a:r>
          <a:endParaRPr lang="fr-FR" sz="1800" kern="1200" dirty="0">
            <a:latin typeface="Times New Roman" pitchFamily="18" charset="0"/>
            <a:cs typeface="Times New Roman" pitchFamily="18" charset="0"/>
          </a:endParaRPr>
        </a:p>
      </dsp:txBody>
      <dsp:txXfrm>
        <a:off x="691093" y="877431"/>
        <a:ext cx="2811583" cy="519569"/>
      </dsp:txXfrm>
    </dsp:sp>
    <dsp:sp modelId="{71EF9051-ED6D-4F69-8DB7-0C21C274E9DF}">
      <dsp:nvSpPr>
        <dsp:cNvPr id="0" name=""/>
        <dsp:cNvSpPr/>
      </dsp:nvSpPr>
      <dsp:spPr>
        <a:xfrm>
          <a:off x="195794" y="808483"/>
          <a:ext cx="495298" cy="963471"/>
        </a:xfrm>
        <a:custGeom>
          <a:avLst/>
          <a:gdLst/>
          <a:ahLst/>
          <a:cxnLst/>
          <a:rect l="0" t="0" r="0" b="0"/>
          <a:pathLst>
            <a:path>
              <a:moveTo>
                <a:pt x="0" y="0"/>
              </a:moveTo>
              <a:lnTo>
                <a:pt x="0" y="963471"/>
              </a:lnTo>
              <a:lnTo>
                <a:pt x="495298" y="96347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B794CC-C99B-4249-9118-D86303667FE5}">
      <dsp:nvSpPr>
        <dsp:cNvPr id="0" name=""/>
        <dsp:cNvSpPr/>
      </dsp:nvSpPr>
      <dsp:spPr>
        <a:xfrm>
          <a:off x="691093" y="1512169"/>
          <a:ext cx="2811583" cy="51956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تحتل المرتبة 04 عالميا سنة 2018 حسب حجم إجمالي الأصول</a:t>
          </a:r>
          <a:endParaRPr lang="fr-FR" sz="1800" kern="1200" dirty="0">
            <a:latin typeface="Times New Roman" pitchFamily="18" charset="0"/>
            <a:cs typeface="Times New Roman" pitchFamily="18" charset="0"/>
          </a:endParaRPr>
        </a:p>
      </dsp:txBody>
      <dsp:txXfrm>
        <a:off x="691093" y="1512169"/>
        <a:ext cx="2811583" cy="519569"/>
      </dsp:txXfrm>
    </dsp:sp>
    <dsp:sp modelId="{C928F57F-C69D-427A-B360-8781AFC58E6F}">
      <dsp:nvSpPr>
        <dsp:cNvPr id="0" name=""/>
        <dsp:cNvSpPr/>
      </dsp:nvSpPr>
      <dsp:spPr>
        <a:xfrm>
          <a:off x="195794" y="808483"/>
          <a:ext cx="495298" cy="1611542"/>
        </a:xfrm>
        <a:custGeom>
          <a:avLst/>
          <a:gdLst/>
          <a:ahLst/>
          <a:cxnLst/>
          <a:rect l="0" t="0" r="0" b="0"/>
          <a:pathLst>
            <a:path>
              <a:moveTo>
                <a:pt x="0" y="0"/>
              </a:moveTo>
              <a:lnTo>
                <a:pt x="0" y="1611542"/>
              </a:lnTo>
              <a:lnTo>
                <a:pt x="495298" y="16115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543E28-CB36-4F8D-9AC6-9E49405B86D1}">
      <dsp:nvSpPr>
        <dsp:cNvPr id="0" name=""/>
        <dsp:cNvSpPr/>
      </dsp:nvSpPr>
      <dsp:spPr>
        <a:xfrm>
          <a:off x="691093" y="2160240"/>
          <a:ext cx="2811583" cy="51956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يقوم على العمل التجاري الذي يستثمر في مشاريع ذات اهداف ربحية محددة</a:t>
          </a:r>
          <a:endParaRPr lang="fr-FR" sz="1800" kern="1200" dirty="0">
            <a:latin typeface="Times New Roman" pitchFamily="18" charset="0"/>
            <a:cs typeface="Times New Roman" pitchFamily="18" charset="0"/>
          </a:endParaRPr>
        </a:p>
      </dsp:txBody>
      <dsp:txXfrm>
        <a:off x="691093" y="2160240"/>
        <a:ext cx="2811583" cy="519569"/>
      </dsp:txXfrm>
    </dsp:sp>
    <dsp:sp modelId="{3406E23C-C9FD-4411-9029-FE8DF4CF05AE}">
      <dsp:nvSpPr>
        <dsp:cNvPr id="0" name=""/>
        <dsp:cNvSpPr/>
      </dsp:nvSpPr>
      <dsp:spPr>
        <a:xfrm>
          <a:off x="195794" y="808483"/>
          <a:ext cx="455368" cy="2367458"/>
        </a:xfrm>
        <a:custGeom>
          <a:avLst/>
          <a:gdLst/>
          <a:ahLst/>
          <a:cxnLst/>
          <a:rect l="0" t="0" r="0" b="0"/>
          <a:pathLst>
            <a:path>
              <a:moveTo>
                <a:pt x="0" y="0"/>
              </a:moveTo>
              <a:lnTo>
                <a:pt x="0" y="2367458"/>
              </a:lnTo>
              <a:lnTo>
                <a:pt x="455368" y="236745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163ABF-3BD9-4D5B-B6F7-6CC176AC37CE}">
      <dsp:nvSpPr>
        <dsp:cNvPr id="0" name=""/>
        <dsp:cNvSpPr/>
      </dsp:nvSpPr>
      <dsp:spPr>
        <a:xfrm>
          <a:off x="651162" y="2808312"/>
          <a:ext cx="2811583" cy="73525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لدى الهيئة أفق استثماري طويل المدى يتسم بالقدرة على تحمل المخاطر وتقلبات السوق على المدى القصير</a:t>
          </a:r>
          <a:endParaRPr lang="fr-FR" sz="1800" kern="1200" dirty="0">
            <a:latin typeface="Times New Roman" pitchFamily="18" charset="0"/>
            <a:cs typeface="Times New Roman" pitchFamily="18" charset="0"/>
          </a:endParaRPr>
        </a:p>
      </dsp:txBody>
      <dsp:txXfrm>
        <a:off x="651162" y="2808312"/>
        <a:ext cx="2811583" cy="735259"/>
      </dsp:txXfrm>
    </dsp:sp>
    <dsp:sp modelId="{70FD1D15-D608-413D-9E16-1C0BB5118B13}">
      <dsp:nvSpPr>
        <dsp:cNvPr id="0" name=""/>
        <dsp:cNvSpPr/>
      </dsp:nvSpPr>
      <dsp:spPr>
        <a:xfrm>
          <a:off x="195794" y="808483"/>
          <a:ext cx="455368" cy="3123713"/>
        </a:xfrm>
        <a:custGeom>
          <a:avLst/>
          <a:gdLst/>
          <a:ahLst/>
          <a:cxnLst/>
          <a:rect l="0" t="0" r="0" b="0"/>
          <a:pathLst>
            <a:path>
              <a:moveTo>
                <a:pt x="0" y="0"/>
              </a:moveTo>
              <a:lnTo>
                <a:pt x="0" y="3123713"/>
              </a:lnTo>
              <a:lnTo>
                <a:pt x="455368" y="312371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DB03ED-5414-430E-B173-947C573FB9EE}">
      <dsp:nvSpPr>
        <dsp:cNvPr id="0" name=""/>
        <dsp:cNvSpPr/>
      </dsp:nvSpPr>
      <dsp:spPr>
        <a:xfrm>
          <a:off x="651162" y="3672411"/>
          <a:ext cx="2811583" cy="51956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تهدف الهيئة إلى تنويع اقتصاد الكويت بالحد من اعتماده على عائدات النفط</a:t>
          </a:r>
          <a:endParaRPr lang="fr-FR" sz="1800" kern="1200" dirty="0">
            <a:latin typeface="Times New Roman" pitchFamily="18" charset="0"/>
            <a:cs typeface="Times New Roman" pitchFamily="18" charset="0"/>
          </a:endParaRPr>
        </a:p>
      </dsp:txBody>
      <dsp:txXfrm>
        <a:off x="651162" y="3672411"/>
        <a:ext cx="2811583" cy="519569"/>
      </dsp:txXfrm>
    </dsp:sp>
    <dsp:sp modelId="{7AB63311-2370-4734-9D77-C6A2AB08D1FE}">
      <dsp:nvSpPr>
        <dsp:cNvPr id="0" name=""/>
        <dsp:cNvSpPr/>
      </dsp:nvSpPr>
      <dsp:spPr>
        <a:xfrm>
          <a:off x="195794" y="808483"/>
          <a:ext cx="455368" cy="3922918"/>
        </a:xfrm>
        <a:custGeom>
          <a:avLst/>
          <a:gdLst/>
          <a:ahLst/>
          <a:cxnLst/>
          <a:rect l="0" t="0" r="0" b="0"/>
          <a:pathLst>
            <a:path>
              <a:moveTo>
                <a:pt x="0" y="0"/>
              </a:moveTo>
              <a:lnTo>
                <a:pt x="0" y="3922918"/>
              </a:lnTo>
              <a:lnTo>
                <a:pt x="455368" y="392291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040709-B931-4708-8076-460BD619B141}">
      <dsp:nvSpPr>
        <dsp:cNvPr id="0" name=""/>
        <dsp:cNvSpPr/>
      </dsp:nvSpPr>
      <dsp:spPr>
        <a:xfrm>
          <a:off x="651162" y="4320483"/>
          <a:ext cx="2811583" cy="8218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يحظر عليها الاقتراض لأغراض الاستثمار، ولا تستخدم منتجات المشتقات كأدوات استثمارية</a:t>
          </a:r>
          <a:endParaRPr lang="fr-FR" sz="1800" kern="1200" dirty="0">
            <a:latin typeface="Times New Roman" pitchFamily="18" charset="0"/>
            <a:cs typeface="Times New Roman" pitchFamily="18" charset="0"/>
          </a:endParaRPr>
        </a:p>
      </dsp:txBody>
      <dsp:txXfrm>
        <a:off x="651162" y="4320483"/>
        <a:ext cx="2811583" cy="821838"/>
      </dsp:txXfrm>
    </dsp:sp>
    <dsp:sp modelId="{C66ABFE9-18ED-4A06-852B-3B586A1EC711}">
      <dsp:nvSpPr>
        <dsp:cNvPr id="0" name=""/>
        <dsp:cNvSpPr/>
      </dsp:nvSpPr>
      <dsp:spPr>
        <a:xfrm>
          <a:off x="6122462" y="195300"/>
          <a:ext cx="1326058" cy="663029"/>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أهدافها</a:t>
          </a:r>
          <a:endParaRPr lang="fr-FR" sz="2700" kern="1200" dirty="0">
            <a:solidFill>
              <a:schemeClr val="bg1"/>
            </a:solidFill>
            <a:latin typeface="Andalus" pitchFamily="18" charset="-78"/>
            <a:cs typeface="Andalus" pitchFamily="18" charset="-78"/>
          </a:endParaRPr>
        </a:p>
      </dsp:txBody>
      <dsp:txXfrm>
        <a:off x="6122462" y="195300"/>
        <a:ext cx="1326058" cy="663029"/>
      </dsp:txXfrm>
    </dsp:sp>
    <dsp:sp modelId="{F1A32F4E-6816-47AF-B803-1C9D40F56D9C}">
      <dsp:nvSpPr>
        <dsp:cNvPr id="0" name=""/>
        <dsp:cNvSpPr/>
      </dsp:nvSpPr>
      <dsp:spPr>
        <a:xfrm>
          <a:off x="6255068" y="858329"/>
          <a:ext cx="433092" cy="978578"/>
        </a:xfrm>
        <a:custGeom>
          <a:avLst/>
          <a:gdLst/>
          <a:ahLst/>
          <a:cxnLst/>
          <a:rect l="0" t="0" r="0" b="0"/>
          <a:pathLst>
            <a:path>
              <a:moveTo>
                <a:pt x="0" y="0"/>
              </a:moveTo>
              <a:lnTo>
                <a:pt x="0" y="978578"/>
              </a:lnTo>
              <a:lnTo>
                <a:pt x="433092" y="97857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E07E1F-E635-419D-B765-88256AD5A9B2}">
      <dsp:nvSpPr>
        <dsp:cNvPr id="0" name=""/>
        <dsp:cNvSpPr/>
      </dsp:nvSpPr>
      <dsp:spPr>
        <a:xfrm>
          <a:off x="6688160" y="1163581"/>
          <a:ext cx="2455839" cy="134665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تحقيق معدل عائد على استثماراتها يتجاوز المعايير المركبة من خلال تصميم والحفاظ على توزيع الأصول غير المرتبطة </a:t>
          </a:r>
          <a:endParaRPr lang="fr-FR" sz="1800" kern="1200" dirty="0">
            <a:latin typeface="Times New Roman" pitchFamily="18" charset="0"/>
            <a:cs typeface="Times New Roman" pitchFamily="18" charset="0"/>
          </a:endParaRPr>
        </a:p>
      </dsp:txBody>
      <dsp:txXfrm>
        <a:off x="6688160" y="1163581"/>
        <a:ext cx="2455839" cy="1346652"/>
      </dsp:txXfrm>
    </dsp:sp>
    <dsp:sp modelId="{3C579765-411D-47D1-82B8-4F2064D89D42}">
      <dsp:nvSpPr>
        <dsp:cNvPr id="0" name=""/>
        <dsp:cNvSpPr/>
      </dsp:nvSpPr>
      <dsp:spPr>
        <a:xfrm>
          <a:off x="6255068" y="858329"/>
          <a:ext cx="387376" cy="2374762"/>
        </a:xfrm>
        <a:custGeom>
          <a:avLst/>
          <a:gdLst/>
          <a:ahLst/>
          <a:cxnLst/>
          <a:rect l="0" t="0" r="0" b="0"/>
          <a:pathLst>
            <a:path>
              <a:moveTo>
                <a:pt x="0" y="0"/>
              </a:moveTo>
              <a:lnTo>
                <a:pt x="0" y="2374762"/>
              </a:lnTo>
              <a:lnTo>
                <a:pt x="387376" y="237476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48A1FF-7EA3-4277-A038-4D344CE3AF0B}">
      <dsp:nvSpPr>
        <dsp:cNvPr id="0" name=""/>
        <dsp:cNvSpPr/>
      </dsp:nvSpPr>
      <dsp:spPr>
        <a:xfrm>
          <a:off x="6642444" y="2711814"/>
          <a:ext cx="2455839" cy="104255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تسعى أن تكون مؤسسة عالمية لإدارة الاستثمارات ملتزمة بالتحسين المستمر في طريقة إدارة الأعمال</a:t>
          </a:r>
          <a:endParaRPr lang="fr-FR" sz="1800" kern="1200" dirty="0">
            <a:latin typeface="Times New Roman" pitchFamily="18" charset="0"/>
            <a:cs typeface="Times New Roman" pitchFamily="18" charset="0"/>
          </a:endParaRPr>
        </a:p>
      </dsp:txBody>
      <dsp:txXfrm>
        <a:off x="6642444" y="2711814"/>
        <a:ext cx="2455839" cy="1042553"/>
      </dsp:txXfrm>
    </dsp:sp>
    <dsp:sp modelId="{38931889-5A2A-4D57-80E7-84F89E4E9731}">
      <dsp:nvSpPr>
        <dsp:cNvPr id="0" name=""/>
        <dsp:cNvSpPr/>
      </dsp:nvSpPr>
      <dsp:spPr>
        <a:xfrm>
          <a:off x="6255068" y="858329"/>
          <a:ext cx="387376" cy="3667221"/>
        </a:xfrm>
        <a:custGeom>
          <a:avLst/>
          <a:gdLst/>
          <a:ahLst/>
          <a:cxnLst/>
          <a:rect l="0" t="0" r="0" b="0"/>
          <a:pathLst>
            <a:path>
              <a:moveTo>
                <a:pt x="0" y="0"/>
              </a:moveTo>
              <a:lnTo>
                <a:pt x="0" y="3667221"/>
              </a:lnTo>
              <a:lnTo>
                <a:pt x="387376" y="36672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FB8D2-94BE-43E3-A285-9E9A81E69E79}">
      <dsp:nvSpPr>
        <dsp:cNvPr id="0" name=""/>
        <dsp:cNvSpPr/>
      </dsp:nvSpPr>
      <dsp:spPr>
        <a:xfrm>
          <a:off x="6642444" y="3995001"/>
          <a:ext cx="2455839" cy="106109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تلتزم الهيئة بتميز القطاع الخاص في الكويت، مع ضمان عدم تنافسه أو استبداله في أي مجال</a:t>
          </a:r>
          <a:endParaRPr lang="fr-FR" sz="1800" kern="1200" dirty="0">
            <a:latin typeface="Times New Roman" pitchFamily="18" charset="0"/>
            <a:cs typeface="Times New Roman" pitchFamily="18" charset="0"/>
          </a:endParaRPr>
        </a:p>
      </dsp:txBody>
      <dsp:txXfrm>
        <a:off x="6642444" y="3995001"/>
        <a:ext cx="2455839" cy="1061098"/>
      </dsp:txXfrm>
    </dsp:sp>
    <dsp:sp modelId="{DAD34E6A-43E8-4C51-814C-696DA0E515B0}">
      <dsp:nvSpPr>
        <dsp:cNvPr id="0" name=""/>
        <dsp:cNvSpPr/>
      </dsp:nvSpPr>
      <dsp:spPr>
        <a:xfrm>
          <a:off x="3787835" y="165265"/>
          <a:ext cx="1326058" cy="663029"/>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مكوناتها</a:t>
          </a:r>
          <a:endParaRPr lang="fr-FR" sz="2700" kern="1200" dirty="0">
            <a:solidFill>
              <a:schemeClr val="bg1"/>
            </a:solidFill>
            <a:latin typeface="Andalus" pitchFamily="18" charset="-78"/>
            <a:cs typeface="Andalus" pitchFamily="18" charset="-78"/>
          </a:endParaRPr>
        </a:p>
      </dsp:txBody>
      <dsp:txXfrm>
        <a:off x="3787835" y="165265"/>
        <a:ext cx="1326058" cy="663029"/>
      </dsp:txXfrm>
    </dsp:sp>
    <dsp:sp modelId="{4B779D0B-FC12-4B09-908C-F7F279C39664}">
      <dsp:nvSpPr>
        <dsp:cNvPr id="0" name=""/>
        <dsp:cNvSpPr/>
      </dsp:nvSpPr>
      <dsp:spPr>
        <a:xfrm>
          <a:off x="3920441" y="828294"/>
          <a:ext cx="132592" cy="580647"/>
        </a:xfrm>
        <a:custGeom>
          <a:avLst/>
          <a:gdLst/>
          <a:ahLst/>
          <a:cxnLst/>
          <a:rect l="0" t="0" r="0" b="0"/>
          <a:pathLst>
            <a:path>
              <a:moveTo>
                <a:pt x="0" y="0"/>
              </a:moveTo>
              <a:lnTo>
                <a:pt x="0" y="580647"/>
              </a:lnTo>
              <a:lnTo>
                <a:pt x="132592" y="58064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46BE14-64D5-49F2-B670-98B4CFE6DD76}">
      <dsp:nvSpPr>
        <dsp:cNvPr id="0" name=""/>
        <dsp:cNvSpPr/>
      </dsp:nvSpPr>
      <dsp:spPr>
        <a:xfrm>
          <a:off x="4053033" y="1077427"/>
          <a:ext cx="1734484" cy="66302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صندوق الاحتياطي العام </a:t>
          </a:r>
          <a:endParaRPr lang="fr-FR" sz="1800" kern="1200" dirty="0">
            <a:latin typeface="Times New Roman" pitchFamily="18" charset="0"/>
            <a:cs typeface="Times New Roman" pitchFamily="18" charset="0"/>
          </a:endParaRPr>
        </a:p>
      </dsp:txBody>
      <dsp:txXfrm>
        <a:off x="4053033" y="1077427"/>
        <a:ext cx="1734484" cy="663029"/>
      </dsp:txXfrm>
    </dsp:sp>
    <dsp:sp modelId="{C8B3EE73-68F8-40C5-A559-5AD36D49641D}">
      <dsp:nvSpPr>
        <dsp:cNvPr id="0" name=""/>
        <dsp:cNvSpPr/>
      </dsp:nvSpPr>
      <dsp:spPr>
        <a:xfrm>
          <a:off x="3920441" y="828294"/>
          <a:ext cx="132592" cy="1409434"/>
        </a:xfrm>
        <a:custGeom>
          <a:avLst/>
          <a:gdLst/>
          <a:ahLst/>
          <a:cxnLst/>
          <a:rect l="0" t="0" r="0" b="0"/>
          <a:pathLst>
            <a:path>
              <a:moveTo>
                <a:pt x="0" y="0"/>
              </a:moveTo>
              <a:lnTo>
                <a:pt x="0" y="1409434"/>
              </a:lnTo>
              <a:lnTo>
                <a:pt x="132592" y="140943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10A97B-DECC-4EB9-9A8F-6075DFA57843}">
      <dsp:nvSpPr>
        <dsp:cNvPr id="0" name=""/>
        <dsp:cNvSpPr/>
      </dsp:nvSpPr>
      <dsp:spPr>
        <a:xfrm>
          <a:off x="4053033" y="1906214"/>
          <a:ext cx="1734484" cy="66302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صندوق الأجيال القادمة</a:t>
          </a:r>
          <a:endParaRPr lang="fr-FR" sz="1800" kern="1200" dirty="0">
            <a:latin typeface="Times New Roman" pitchFamily="18" charset="0"/>
            <a:cs typeface="Times New Roman" pitchFamily="18" charset="0"/>
          </a:endParaRPr>
        </a:p>
      </dsp:txBody>
      <dsp:txXfrm>
        <a:off x="4053033" y="1906214"/>
        <a:ext cx="1734484" cy="66302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F7F6C7-933B-4FC7-B1C4-7812F04A106A}">
      <dsp:nvSpPr>
        <dsp:cNvPr id="0" name=""/>
        <dsp:cNvSpPr/>
      </dsp:nvSpPr>
      <dsp:spPr>
        <a:xfrm>
          <a:off x="2232233" y="188632"/>
          <a:ext cx="2076683" cy="1359373"/>
        </a:xfrm>
        <a:prstGeom prst="roundRect">
          <a:avLst>
            <a:gd name="adj" fmla="val 10000"/>
          </a:avLst>
        </a:prstGeom>
        <a:blipFill rotWithShape="0">
          <a:blip xmlns:r="http://schemas.openxmlformats.org/officeDocument/2006/relationships" r:embed="rId1"/>
          <a:tile tx="0" ty="0" sx="100000" sy="100000" flip="none" algn="tl"/>
        </a:blip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bg1"/>
              </a:solidFill>
              <a:latin typeface="Times New Roman" pitchFamily="18" charset="0"/>
              <a:cs typeface="Times New Roman" pitchFamily="18" charset="0"/>
            </a:rPr>
            <a:t>الأموال التي تضخها الدولة في الصندوق</a:t>
          </a:r>
          <a:endParaRPr lang="fr-FR" sz="2000" b="1" kern="1200" dirty="0">
            <a:solidFill>
              <a:schemeClr val="bg1"/>
            </a:solidFill>
            <a:latin typeface="Times New Roman" pitchFamily="18" charset="0"/>
            <a:cs typeface="Times New Roman" pitchFamily="18" charset="0"/>
          </a:endParaRPr>
        </a:p>
      </dsp:txBody>
      <dsp:txXfrm>
        <a:off x="2232233" y="188632"/>
        <a:ext cx="2076683" cy="1359373"/>
      </dsp:txXfrm>
    </dsp:sp>
    <dsp:sp modelId="{509E0544-CC4B-4C3F-9950-6F07AF2F329F}">
      <dsp:nvSpPr>
        <dsp:cNvPr id="0" name=""/>
        <dsp:cNvSpPr/>
      </dsp:nvSpPr>
      <dsp:spPr>
        <a:xfrm rot="2175687">
          <a:off x="4266259" y="1569653"/>
          <a:ext cx="489180" cy="416909"/>
        </a:xfrm>
        <a:prstGeom prst="leftRightArrow">
          <a:avLst>
            <a:gd name="adj1" fmla="val 60000"/>
            <a:gd name="adj2" fmla="val 50000"/>
          </a:avLst>
        </a:prstGeom>
        <a:blipFill rotWithShape="0">
          <a:blip xmlns:r="http://schemas.openxmlformats.org/officeDocument/2006/relationships" r:embed="rId1"/>
          <a:tile tx="0" ty="0" sx="100000" sy="100000" flip="none" algn="tl"/>
        </a:blip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latin typeface="Times New Roman" pitchFamily="18" charset="0"/>
            <a:cs typeface="Times New Roman" pitchFamily="18" charset="0"/>
          </a:endParaRPr>
        </a:p>
      </dsp:txBody>
      <dsp:txXfrm rot="2175687">
        <a:off x="4266259" y="1569653"/>
        <a:ext cx="489180" cy="416909"/>
      </dsp:txXfrm>
    </dsp:sp>
    <dsp:sp modelId="{3A52C985-7101-4E7F-AE8D-71A7195EE986}">
      <dsp:nvSpPr>
        <dsp:cNvPr id="0" name=""/>
        <dsp:cNvSpPr/>
      </dsp:nvSpPr>
      <dsp:spPr>
        <a:xfrm>
          <a:off x="4824537" y="1988841"/>
          <a:ext cx="2076683" cy="1562062"/>
        </a:xfrm>
        <a:prstGeom prst="roundRect">
          <a:avLst>
            <a:gd name="adj" fmla="val 10000"/>
          </a:avLst>
        </a:prstGeom>
        <a:blipFill rotWithShape="0">
          <a:blip xmlns:r="http://schemas.openxmlformats.org/officeDocument/2006/relationships" r:embed="rId1"/>
          <a:tile tx="0" ty="0" sx="100000" sy="100000" flip="none" algn="tl"/>
        </a:blip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bg1"/>
              </a:solidFill>
              <a:latin typeface="Times New Roman" pitchFamily="18" charset="0"/>
              <a:cs typeface="Times New Roman" pitchFamily="18" charset="0"/>
            </a:rPr>
            <a:t>الأصول المملوكة للحكومة التي تحول ملكيتها إلى الصندوق</a:t>
          </a:r>
          <a:endParaRPr lang="fr-FR" sz="2000" b="1" kern="1200" dirty="0">
            <a:solidFill>
              <a:schemeClr val="bg1"/>
            </a:solidFill>
            <a:latin typeface="Times New Roman" pitchFamily="18" charset="0"/>
            <a:cs typeface="Times New Roman" pitchFamily="18" charset="0"/>
          </a:endParaRPr>
        </a:p>
      </dsp:txBody>
      <dsp:txXfrm>
        <a:off x="4824537" y="1988841"/>
        <a:ext cx="2076683" cy="1562062"/>
      </dsp:txXfrm>
    </dsp:sp>
    <dsp:sp modelId="{BBB3D36C-B559-469D-92AC-03B2A0C345D8}">
      <dsp:nvSpPr>
        <dsp:cNvPr id="0" name=""/>
        <dsp:cNvSpPr/>
      </dsp:nvSpPr>
      <dsp:spPr>
        <a:xfrm rot="8933410">
          <a:off x="4318181" y="3345997"/>
          <a:ext cx="489180" cy="416909"/>
        </a:xfrm>
        <a:prstGeom prst="leftRightArrow">
          <a:avLst>
            <a:gd name="adj1" fmla="val 60000"/>
            <a:gd name="adj2" fmla="val 50000"/>
          </a:avLst>
        </a:prstGeom>
        <a:blipFill rotWithShape="0">
          <a:blip xmlns:r="http://schemas.openxmlformats.org/officeDocument/2006/relationships" r:embed="rId1"/>
          <a:tile tx="0" ty="0" sx="100000" sy="100000" flip="none" algn="tl"/>
        </a:blip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latin typeface="Times New Roman" pitchFamily="18" charset="0"/>
            <a:cs typeface="Times New Roman" pitchFamily="18" charset="0"/>
          </a:endParaRPr>
        </a:p>
      </dsp:txBody>
      <dsp:txXfrm rot="8933410">
        <a:off x="4318181" y="3345997"/>
        <a:ext cx="489180" cy="416909"/>
      </dsp:txXfrm>
    </dsp:sp>
    <dsp:sp modelId="{8D24C9B1-9E40-4B4B-93E0-16F573EAB99F}">
      <dsp:nvSpPr>
        <dsp:cNvPr id="0" name=""/>
        <dsp:cNvSpPr/>
      </dsp:nvSpPr>
      <dsp:spPr>
        <a:xfrm>
          <a:off x="2304257" y="3712421"/>
          <a:ext cx="2076683" cy="1156743"/>
        </a:xfrm>
        <a:prstGeom prst="roundRect">
          <a:avLst>
            <a:gd name="adj" fmla="val 10000"/>
          </a:avLst>
        </a:prstGeom>
        <a:blipFill rotWithShape="0">
          <a:blip xmlns:r="http://schemas.openxmlformats.org/officeDocument/2006/relationships" r:embed="rId1"/>
          <a:tile tx="0" ty="0" sx="100000" sy="100000" flip="none" algn="tl"/>
        </a:blip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bg1"/>
              </a:solidFill>
              <a:latin typeface="Times New Roman" pitchFamily="18" charset="0"/>
              <a:cs typeface="Times New Roman" pitchFamily="18" charset="0"/>
            </a:rPr>
            <a:t>القروض وأدوات الدين</a:t>
          </a:r>
          <a:endParaRPr lang="fr-FR" sz="2000" b="1" kern="1200" dirty="0">
            <a:solidFill>
              <a:schemeClr val="bg1"/>
            </a:solidFill>
            <a:latin typeface="Times New Roman" pitchFamily="18" charset="0"/>
            <a:cs typeface="Times New Roman" pitchFamily="18" charset="0"/>
          </a:endParaRPr>
        </a:p>
      </dsp:txBody>
      <dsp:txXfrm>
        <a:off x="2304257" y="3712421"/>
        <a:ext cx="2076683" cy="1156743"/>
      </dsp:txXfrm>
    </dsp:sp>
    <dsp:sp modelId="{A668B81F-6278-47EA-8D15-107FD6F5DB91}">
      <dsp:nvSpPr>
        <dsp:cNvPr id="0" name=""/>
        <dsp:cNvSpPr/>
      </dsp:nvSpPr>
      <dsp:spPr>
        <a:xfrm rot="12736277">
          <a:off x="1802638" y="3264347"/>
          <a:ext cx="489180" cy="416909"/>
        </a:xfrm>
        <a:prstGeom prst="leftRightArrow">
          <a:avLst>
            <a:gd name="adj1" fmla="val 60000"/>
            <a:gd name="adj2" fmla="val 50000"/>
          </a:avLst>
        </a:prstGeom>
        <a:blipFill rotWithShape="0">
          <a:blip xmlns:r="http://schemas.openxmlformats.org/officeDocument/2006/relationships" r:embed="rId1"/>
          <a:tile tx="0" ty="0" sx="100000" sy="100000" flip="none" algn="tl"/>
        </a:blip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latin typeface="Times New Roman" pitchFamily="18" charset="0"/>
            <a:cs typeface="Times New Roman" pitchFamily="18" charset="0"/>
          </a:endParaRPr>
        </a:p>
      </dsp:txBody>
      <dsp:txXfrm rot="12736277">
        <a:off x="1802638" y="3264347"/>
        <a:ext cx="489180" cy="416909"/>
      </dsp:txXfrm>
    </dsp:sp>
    <dsp:sp modelId="{E1EC64E7-C610-418D-B7D6-B113D5405660}">
      <dsp:nvSpPr>
        <dsp:cNvPr id="0" name=""/>
        <dsp:cNvSpPr/>
      </dsp:nvSpPr>
      <dsp:spPr>
        <a:xfrm>
          <a:off x="36" y="2128247"/>
          <a:ext cx="1667731" cy="1156743"/>
        </a:xfrm>
        <a:prstGeom prst="roundRect">
          <a:avLst>
            <a:gd name="adj" fmla="val 10000"/>
          </a:avLst>
        </a:prstGeom>
        <a:blipFill rotWithShape="0">
          <a:blip xmlns:r="http://schemas.openxmlformats.org/officeDocument/2006/relationships" r:embed="rId1"/>
          <a:tile tx="0" ty="0" sx="100000" sy="100000" flip="none" algn="tl"/>
        </a:blip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DZ" sz="2000" b="1" kern="1200" dirty="0" smtClean="0">
              <a:solidFill>
                <a:schemeClr val="bg1"/>
              </a:solidFill>
              <a:latin typeface="Times New Roman" pitchFamily="18" charset="0"/>
              <a:cs typeface="Times New Roman" pitchFamily="18" charset="0"/>
            </a:rPr>
            <a:t>العوائد المستبقاة من الاستثمارات</a:t>
          </a:r>
          <a:endParaRPr lang="fr-FR" sz="2000" b="1" kern="1200" dirty="0">
            <a:solidFill>
              <a:schemeClr val="bg1"/>
            </a:solidFill>
            <a:latin typeface="Times New Roman" pitchFamily="18" charset="0"/>
            <a:cs typeface="Times New Roman" pitchFamily="18" charset="0"/>
          </a:endParaRPr>
        </a:p>
      </dsp:txBody>
      <dsp:txXfrm>
        <a:off x="36" y="2128247"/>
        <a:ext cx="1667731" cy="1156743"/>
      </dsp:txXfrm>
    </dsp:sp>
    <dsp:sp modelId="{806A8138-4D4B-4230-B562-36EDA348BFCD}">
      <dsp:nvSpPr>
        <dsp:cNvPr id="0" name=""/>
        <dsp:cNvSpPr/>
      </dsp:nvSpPr>
      <dsp:spPr>
        <a:xfrm rot="19378078">
          <a:off x="1740501" y="1629672"/>
          <a:ext cx="489180" cy="416909"/>
        </a:xfrm>
        <a:prstGeom prst="leftRightArrow">
          <a:avLst>
            <a:gd name="adj1" fmla="val 60000"/>
            <a:gd name="adj2" fmla="val 50000"/>
          </a:avLst>
        </a:prstGeom>
        <a:blipFill rotWithShape="0">
          <a:blip xmlns:r="http://schemas.openxmlformats.org/officeDocument/2006/relationships" r:embed="rId1"/>
          <a:tile tx="0" ty="0" sx="100000" sy="100000" flip="none" algn="tl"/>
        </a:blipFill>
        <a:ln>
          <a:solidFill>
            <a:schemeClr val="bg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fr-FR" sz="1800" kern="1200">
            <a:latin typeface="Times New Roman" pitchFamily="18" charset="0"/>
            <a:cs typeface="Times New Roman" pitchFamily="18" charset="0"/>
          </a:endParaRPr>
        </a:p>
      </dsp:txBody>
      <dsp:txXfrm rot="19378078">
        <a:off x="1740501" y="1629672"/>
        <a:ext cx="489180" cy="416909"/>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FEE991B-14C5-4FC1-9715-6932736FA5E3}">
      <dsp:nvSpPr>
        <dsp:cNvPr id="0" name=""/>
        <dsp:cNvSpPr/>
      </dsp:nvSpPr>
      <dsp:spPr>
        <a:xfrm>
          <a:off x="2371370" y="4090"/>
          <a:ext cx="6769413" cy="708862"/>
        </a:xfrm>
        <a:prstGeom prst="rightArrow">
          <a:avLst>
            <a:gd name="adj1" fmla="val 75000"/>
            <a:gd name="adj2" fmla="val 50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 تشكل الجزء الأكبر من أصول الصندوق، تشمل شركات مدرجة في سوق الأسهم وشركات غير </a:t>
          </a:r>
          <a:r>
            <a:rPr lang="ar-DZ" sz="1600" kern="1200" dirty="0" err="1" smtClean="0">
              <a:latin typeface="Times New Roman" pitchFamily="18" charset="0"/>
              <a:cs typeface="Times New Roman" pitchFamily="18" charset="0"/>
            </a:rPr>
            <a:t>مدرجة.</a:t>
          </a:r>
          <a:r>
            <a:rPr lang="ar-DZ" sz="1600" kern="1200" dirty="0" smtClean="0">
              <a:latin typeface="Times New Roman" pitchFamily="18" charset="0"/>
              <a:cs typeface="Times New Roman" pitchFamily="18" charset="0"/>
            </a:rPr>
            <a:t> وتهدف إلى تعظيم القيمة المستثمرة في الشركات السعودية.</a:t>
          </a:r>
          <a:endParaRPr lang="fr-FR" sz="1600" kern="1200" dirty="0">
            <a:latin typeface="Times New Roman" pitchFamily="18" charset="0"/>
            <a:cs typeface="Times New Roman" pitchFamily="18" charset="0"/>
          </a:endParaRPr>
        </a:p>
      </dsp:txBody>
      <dsp:txXfrm>
        <a:off x="2371370" y="4090"/>
        <a:ext cx="6769413" cy="708862"/>
      </dsp:txXfrm>
    </dsp:sp>
    <dsp:sp modelId="{66BBC294-0E85-49B6-A3DC-AFCA03121438}">
      <dsp:nvSpPr>
        <dsp:cNvPr id="0" name=""/>
        <dsp:cNvSpPr/>
      </dsp:nvSpPr>
      <dsp:spPr>
        <a:xfrm>
          <a:off x="3216" y="4090"/>
          <a:ext cx="2368153" cy="70886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1">
            <a:lnSpc>
              <a:spcPct val="90000"/>
            </a:lnSpc>
            <a:spcBef>
              <a:spcPct val="0"/>
            </a:spcBef>
            <a:spcAft>
              <a:spcPct val="35000"/>
            </a:spcAft>
          </a:pPr>
          <a:r>
            <a:rPr lang="ar-DZ" sz="1500" kern="1200" dirty="0" smtClean="0">
              <a:latin typeface="Andalus" pitchFamily="18" charset="-78"/>
              <a:cs typeface="Andalus" pitchFamily="18" charset="-78"/>
            </a:rPr>
            <a:t>محفظة الاستثمارات في الشركات السعودية</a:t>
          </a:r>
          <a:endParaRPr lang="fr-FR" sz="1500" kern="1200" dirty="0">
            <a:latin typeface="Andalus" pitchFamily="18" charset="-78"/>
            <a:cs typeface="Andalus" pitchFamily="18" charset="-78"/>
          </a:endParaRPr>
        </a:p>
      </dsp:txBody>
      <dsp:txXfrm>
        <a:off x="3216" y="4090"/>
        <a:ext cx="2368153" cy="708862"/>
      </dsp:txXfrm>
    </dsp:sp>
    <dsp:sp modelId="{92733C78-0B64-4FD3-80AE-5A934F044E42}">
      <dsp:nvSpPr>
        <dsp:cNvPr id="0" name=""/>
        <dsp:cNvSpPr/>
      </dsp:nvSpPr>
      <dsp:spPr>
        <a:xfrm>
          <a:off x="2373519" y="783838"/>
          <a:ext cx="6762802" cy="884666"/>
        </a:xfrm>
        <a:prstGeom prst="rightArrow">
          <a:avLst>
            <a:gd name="adj1" fmla="val 75000"/>
            <a:gd name="adj2" fmla="val 50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يهدف إلى تشجيع الاستثمار في القطاعات الجديدة التي توفر إمكانية تنويع الاقتصاد وتنميته، وتمكين القطاع الخاص.</a:t>
          </a:r>
          <a:endParaRPr lang="fr-FR" sz="1600" kern="1200" dirty="0">
            <a:latin typeface="Times New Roman" pitchFamily="18" charset="0"/>
            <a:cs typeface="Times New Roman" pitchFamily="18" charset="0"/>
          </a:endParaRPr>
        </a:p>
      </dsp:txBody>
      <dsp:txXfrm>
        <a:off x="2373519" y="783838"/>
        <a:ext cx="6762802" cy="884666"/>
      </dsp:txXfrm>
    </dsp:sp>
    <dsp:sp modelId="{6C11D034-BA24-4CFF-9EFC-AFB63EEC4017}">
      <dsp:nvSpPr>
        <dsp:cNvPr id="0" name=""/>
        <dsp:cNvSpPr/>
      </dsp:nvSpPr>
      <dsp:spPr>
        <a:xfrm>
          <a:off x="7678" y="871741"/>
          <a:ext cx="2365840" cy="70886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1">
            <a:lnSpc>
              <a:spcPct val="90000"/>
            </a:lnSpc>
            <a:spcBef>
              <a:spcPct val="0"/>
            </a:spcBef>
            <a:spcAft>
              <a:spcPct val="35000"/>
            </a:spcAft>
          </a:pPr>
          <a:r>
            <a:rPr lang="ar-DZ" sz="1500" kern="1200" dirty="0" smtClean="0">
              <a:latin typeface="Andalus" pitchFamily="18" charset="-78"/>
              <a:cs typeface="Andalus" pitchFamily="18" charset="-78"/>
            </a:rPr>
            <a:t>محفظة الاستثمارات الهادفة إلى تطوير القطاعات الواعدة وتنميتها</a:t>
          </a:r>
          <a:endParaRPr lang="fr-FR" sz="1500" kern="1200" dirty="0">
            <a:latin typeface="Andalus" pitchFamily="18" charset="-78"/>
            <a:cs typeface="Andalus" pitchFamily="18" charset="-78"/>
          </a:endParaRPr>
        </a:p>
      </dsp:txBody>
      <dsp:txXfrm>
        <a:off x="7678" y="871741"/>
        <a:ext cx="2365840" cy="708862"/>
      </dsp:txXfrm>
    </dsp:sp>
    <dsp:sp modelId="{55192A9C-D10D-484C-AC33-25E02F3E3932}">
      <dsp:nvSpPr>
        <dsp:cNvPr id="0" name=""/>
        <dsp:cNvSpPr/>
      </dsp:nvSpPr>
      <dsp:spPr>
        <a:xfrm>
          <a:off x="2371370" y="1739391"/>
          <a:ext cx="6769413" cy="868880"/>
        </a:xfrm>
        <a:prstGeom prst="rightArrow">
          <a:avLst>
            <a:gd name="adj1" fmla="val 75000"/>
            <a:gd name="adj2" fmla="val 50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يهدف إلى تطوير الأصول العقارية للصندوق ورفع مستوى جودة البنية التحتية التي يملكها</a:t>
          </a:r>
          <a:endParaRPr lang="fr-FR" sz="1600" kern="1200" dirty="0">
            <a:latin typeface="Times New Roman" pitchFamily="18" charset="0"/>
            <a:cs typeface="Times New Roman" pitchFamily="18" charset="0"/>
          </a:endParaRPr>
        </a:p>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يعمل على إيجاد نماذج حضرية في المدن الرئيسية وتطوير مشاريع الإسكان والمشاريع السياحية، واستقطاب رأس المال الأجنبي والمحلي </a:t>
          </a:r>
          <a:endParaRPr lang="fr-FR" sz="1600" kern="1200" dirty="0">
            <a:latin typeface="Times New Roman" pitchFamily="18" charset="0"/>
            <a:cs typeface="Times New Roman" pitchFamily="18" charset="0"/>
          </a:endParaRPr>
        </a:p>
      </dsp:txBody>
      <dsp:txXfrm>
        <a:off x="2371370" y="1739391"/>
        <a:ext cx="6769413" cy="868880"/>
      </dsp:txXfrm>
    </dsp:sp>
    <dsp:sp modelId="{C5BB5162-B1D3-4F56-9F53-6B7E9F44E9EF}">
      <dsp:nvSpPr>
        <dsp:cNvPr id="0" name=""/>
        <dsp:cNvSpPr/>
      </dsp:nvSpPr>
      <dsp:spPr>
        <a:xfrm>
          <a:off x="3216" y="1819401"/>
          <a:ext cx="2368153" cy="70886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1">
            <a:lnSpc>
              <a:spcPct val="90000"/>
            </a:lnSpc>
            <a:spcBef>
              <a:spcPct val="0"/>
            </a:spcBef>
            <a:spcAft>
              <a:spcPct val="35000"/>
            </a:spcAft>
          </a:pPr>
          <a:r>
            <a:rPr lang="ar-DZ" sz="1500" kern="1200" dirty="0" smtClean="0">
              <a:latin typeface="Andalus" pitchFamily="18" charset="-78"/>
              <a:cs typeface="Andalus" pitchFamily="18" charset="-78"/>
            </a:rPr>
            <a:t>محفظة الاستثمار في المشاريع العقارية ومشاريع تطوير البنية التحتية السعودية</a:t>
          </a:r>
          <a:endParaRPr lang="fr-FR" sz="1500" kern="1200" dirty="0">
            <a:latin typeface="Andalus" pitchFamily="18" charset="-78"/>
            <a:cs typeface="Andalus" pitchFamily="18" charset="-78"/>
          </a:endParaRPr>
        </a:p>
      </dsp:txBody>
      <dsp:txXfrm>
        <a:off x="3216" y="1819401"/>
        <a:ext cx="2368153" cy="708862"/>
      </dsp:txXfrm>
    </dsp:sp>
    <dsp:sp modelId="{96FAC740-C5BC-4564-A2E3-4FC4517AC629}">
      <dsp:nvSpPr>
        <dsp:cNvPr id="0" name=""/>
        <dsp:cNvSpPr/>
      </dsp:nvSpPr>
      <dsp:spPr>
        <a:xfrm>
          <a:off x="2371370" y="2679158"/>
          <a:ext cx="6769413" cy="914446"/>
        </a:xfrm>
        <a:prstGeom prst="rightArrow">
          <a:avLst>
            <a:gd name="adj1" fmla="val 75000"/>
            <a:gd name="adj2" fmla="val 50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يقود الصندوق مجموعة من المبادرات لتطوير مشاريع كبرى لتكوين منظومات اقتصادية متكاملة تدعم جهود التحول الاقتصادي في المملكة، وتحرك عجلة الاستثمار في عدة قطاعات في نفس الوقت، وتحقق عوائد مرتفعة على استثماراته في </a:t>
          </a:r>
          <a:r>
            <a:rPr lang="ar-DZ" sz="1600" kern="1200" dirty="0" err="1" smtClean="0">
              <a:latin typeface="Times New Roman" pitchFamily="18" charset="0"/>
              <a:cs typeface="Times New Roman" pitchFamily="18" charset="0"/>
            </a:rPr>
            <a:t>المديين</a:t>
          </a:r>
          <a:r>
            <a:rPr lang="ar-DZ" sz="1600" kern="1200" dirty="0" smtClean="0">
              <a:latin typeface="Times New Roman" pitchFamily="18" charset="0"/>
              <a:cs typeface="Times New Roman" pitchFamily="18" charset="0"/>
            </a:rPr>
            <a:t> المتوسط والطويل.</a:t>
          </a:r>
          <a:endParaRPr lang="fr-FR" sz="1600" kern="1200" dirty="0">
            <a:latin typeface="Times New Roman" pitchFamily="18" charset="0"/>
            <a:cs typeface="Times New Roman" pitchFamily="18" charset="0"/>
          </a:endParaRPr>
        </a:p>
      </dsp:txBody>
      <dsp:txXfrm>
        <a:off x="2371370" y="2679158"/>
        <a:ext cx="6769413" cy="914446"/>
      </dsp:txXfrm>
    </dsp:sp>
    <dsp:sp modelId="{0B032D06-C11F-4648-AC04-361CA89B7BD0}">
      <dsp:nvSpPr>
        <dsp:cNvPr id="0" name=""/>
        <dsp:cNvSpPr/>
      </dsp:nvSpPr>
      <dsp:spPr>
        <a:xfrm>
          <a:off x="3216" y="2781950"/>
          <a:ext cx="2368153" cy="70886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1">
            <a:lnSpc>
              <a:spcPct val="90000"/>
            </a:lnSpc>
            <a:spcBef>
              <a:spcPct val="0"/>
            </a:spcBef>
            <a:spcAft>
              <a:spcPct val="35000"/>
            </a:spcAft>
          </a:pPr>
          <a:r>
            <a:rPr lang="ar-DZ" sz="1500" kern="1200" dirty="0" smtClean="0">
              <a:latin typeface="Andalus" pitchFamily="18" charset="-78"/>
              <a:cs typeface="Andalus" pitchFamily="18" charset="-78"/>
            </a:rPr>
            <a:t>محفظة المشاريع السعودية الكبرى</a:t>
          </a:r>
          <a:endParaRPr lang="fr-FR" sz="1500" kern="1200" dirty="0">
            <a:latin typeface="Andalus" pitchFamily="18" charset="-78"/>
            <a:cs typeface="Andalus" pitchFamily="18" charset="-78"/>
          </a:endParaRPr>
        </a:p>
      </dsp:txBody>
      <dsp:txXfrm>
        <a:off x="3216" y="2781950"/>
        <a:ext cx="2368153" cy="708862"/>
      </dsp:txXfrm>
    </dsp:sp>
    <dsp:sp modelId="{26F37D2C-35B0-40FD-AA72-42DD3F7003D1}">
      <dsp:nvSpPr>
        <dsp:cNvPr id="0" name=""/>
        <dsp:cNvSpPr/>
      </dsp:nvSpPr>
      <dsp:spPr>
        <a:xfrm>
          <a:off x="2371370" y="3664491"/>
          <a:ext cx="6769413" cy="708862"/>
        </a:xfrm>
        <a:prstGeom prst="rightArrow">
          <a:avLst>
            <a:gd name="adj1" fmla="val 75000"/>
            <a:gd name="adj2" fmla="val 50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تضم استثمارات طويلة الأمد، تهدف غلى تكوين الشراكات الاستراتيجية عبر الاستثمارات المباشرة وغير المباشرة.</a:t>
          </a:r>
          <a:endParaRPr lang="fr-FR" sz="1600" kern="1200" dirty="0">
            <a:latin typeface="Times New Roman" pitchFamily="18" charset="0"/>
            <a:cs typeface="Times New Roman" pitchFamily="18" charset="0"/>
          </a:endParaRPr>
        </a:p>
      </dsp:txBody>
      <dsp:txXfrm>
        <a:off x="2371370" y="3664491"/>
        <a:ext cx="6769413" cy="708862"/>
      </dsp:txXfrm>
    </dsp:sp>
    <dsp:sp modelId="{B9F38944-08E9-440D-A7BF-84746F2F9CF0}">
      <dsp:nvSpPr>
        <dsp:cNvPr id="0" name=""/>
        <dsp:cNvSpPr/>
      </dsp:nvSpPr>
      <dsp:spPr>
        <a:xfrm>
          <a:off x="3216" y="3664491"/>
          <a:ext cx="2368153" cy="70886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1">
            <a:lnSpc>
              <a:spcPct val="90000"/>
            </a:lnSpc>
            <a:spcBef>
              <a:spcPct val="0"/>
            </a:spcBef>
            <a:spcAft>
              <a:spcPct val="35000"/>
            </a:spcAft>
          </a:pPr>
          <a:r>
            <a:rPr lang="ar-DZ" sz="1500" kern="1200" dirty="0" smtClean="0">
              <a:latin typeface="Andalus" pitchFamily="18" charset="-78"/>
              <a:cs typeface="Andalus" pitchFamily="18" charset="-78"/>
            </a:rPr>
            <a:t>محفظة الاستثمارات العالمية </a:t>
          </a:r>
          <a:r>
            <a:rPr lang="ar-DZ" sz="1500" kern="1200" dirty="0" err="1" smtClean="0">
              <a:latin typeface="Andalus" pitchFamily="18" charset="-78"/>
              <a:cs typeface="Andalus" pitchFamily="18" charset="-78"/>
            </a:rPr>
            <a:t>الاستراتيجة</a:t>
          </a:r>
          <a:endParaRPr lang="fr-FR" sz="1500" kern="1200" dirty="0">
            <a:latin typeface="Andalus" pitchFamily="18" charset="-78"/>
            <a:cs typeface="Andalus" pitchFamily="18" charset="-78"/>
          </a:endParaRPr>
        </a:p>
      </dsp:txBody>
      <dsp:txXfrm>
        <a:off x="3216" y="3664491"/>
        <a:ext cx="2368153" cy="708862"/>
      </dsp:txXfrm>
    </dsp:sp>
    <dsp:sp modelId="{CE07CF3F-21D1-4926-8DE1-8EC06DD6238E}">
      <dsp:nvSpPr>
        <dsp:cNvPr id="0" name=""/>
        <dsp:cNvSpPr/>
      </dsp:nvSpPr>
      <dsp:spPr>
        <a:xfrm>
          <a:off x="2371370" y="4444239"/>
          <a:ext cx="6769413" cy="708862"/>
        </a:xfrm>
        <a:prstGeom prst="rightArrow">
          <a:avLst>
            <a:gd name="adj1" fmla="val 75000"/>
            <a:gd name="adj2" fmla="val 50000"/>
          </a:avLst>
        </a:prstGeom>
        <a:solidFill>
          <a:schemeClr val="lt1">
            <a:alpha val="90000"/>
            <a:tint val="40000"/>
            <a:hueOff val="0"/>
            <a:satOff val="0"/>
            <a:lumOff val="0"/>
            <a:alphaOff val="0"/>
          </a:schemeClr>
        </a:solidFill>
        <a:ln w="1905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rtl="1">
            <a:lnSpc>
              <a:spcPct val="90000"/>
            </a:lnSpc>
            <a:spcBef>
              <a:spcPct val="0"/>
            </a:spcBef>
            <a:spcAft>
              <a:spcPct val="15000"/>
            </a:spcAft>
            <a:buChar char="••"/>
          </a:pPr>
          <a:r>
            <a:rPr lang="ar-DZ" sz="1600" kern="1200" dirty="0" smtClean="0">
              <a:latin typeface="Times New Roman" pitchFamily="18" charset="0"/>
              <a:cs typeface="Times New Roman" pitchFamily="18" charset="0"/>
            </a:rPr>
            <a:t>تركز على تنويع مصادر السيولة والدخل من خلال استثمارات ذات الدخل الثابت والأسهم العامة والخاصة والعقارات والبنية التحتية والاستثمارات البديلة</a:t>
          </a:r>
          <a:endParaRPr lang="fr-FR" sz="1600" kern="1200" dirty="0">
            <a:latin typeface="Times New Roman" pitchFamily="18" charset="0"/>
            <a:cs typeface="Times New Roman" pitchFamily="18" charset="0"/>
          </a:endParaRPr>
        </a:p>
      </dsp:txBody>
      <dsp:txXfrm>
        <a:off x="2371370" y="4444239"/>
        <a:ext cx="6769413" cy="708862"/>
      </dsp:txXfrm>
    </dsp:sp>
    <dsp:sp modelId="{541AC8DF-5215-4DF8-89B9-1594CEEECD35}">
      <dsp:nvSpPr>
        <dsp:cNvPr id="0" name=""/>
        <dsp:cNvSpPr/>
      </dsp:nvSpPr>
      <dsp:spPr>
        <a:xfrm>
          <a:off x="3216" y="4444239"/>
          <a:ext cx="2368153" cy="708862"/>
        </a:xfrm>
        <a:prstGeom prst="round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lvl="0" algn="ctr" defTabSz="666750" rtl="1">
            <a:lnSpc>
              <a:spcPct val="90000"/>
            </a:lnSpc>
            <a:spcBef>
              <a:spcPct val="0"/>
            </a:spcBef>
            <a:spcAft>
              <a:spcPct val="35000"/>
            </a:spcAft>
          </a:pPr>
          <a:r>
            <a:rPr lang="ar-DZ" sz="1500" kern="1200" dirty="0" smtClean="0">
              <a:latin typeface="Andalus" pitchFamily="18" charset="-78"/>
              <a:cs typeface="Andalus" pitchFamily="18" charset="-78"/>
            </a:rPr>
            <a:t>محفظة الاستثمارات العالمية المتنوعة</a:t>
          </a:r>
          <a:endParaRPr lang="fr-FR" sz="1500" kern="1200" dirty="0">
            <a:latin typeface="Andalus" pitchFamily="18" charset="-78"/>
            <a:cs typeface="Andalus" pitchFamily="18" charset="-78"/>
          </a:endParaRPr>
        </a:p>
      </dsp:txBody>
      <dsp:txXfrm>
        <a:off x="3216" y="4444239"/>
        <a:ext cx="2368153" cy="70886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E1DD1C-23D1-4FD8-8D63-C5794A13BA6D}">
      <dsp:nvSpPr>
        <dsp:cNvPr id="0" name=""/>
        <dsp:cNvSpPr/>
      </dsp:nvSpPr>
      <dsp:spPr>
        <a:xfrm>
          <a:off x="112839" y="66527"/>
          <a:ext cx="1794867" cy="581545"/>
        </a:xfrm>
        <a:prstGeom prst="roundRect">
          <a:avLst>
            <a:gd name="adj" fmla="val 10000"/>
          </a:avLst>
        </a:prstGeom>
        <a:solidFill>
          <a:schemeClr val="tx1"/>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تعريفه</a:t>
          </a:r>
          <a:endParaRPr lang="fr-FR" sz="2700" kern="1200" dirty="0">
            <a:solidFill>
              <a:schemeClr val="bg1"/>
            </a:solidFill>
            <a:latin typeface="Andalus" pitchFamily="18" charset="-78"/>
            <a:cs typeface="Andalus" pitchFamily="18" charset="-78"/>
          </a:endParaRPr>
        </a:p>
      </dsp:txBody>
      <dsp:txXfrm>
        <a:off x="112839" y="66527"/>
        <a:ext cx="1794867" cy="581545"/>
      </dsp:txXfrm>
    </dsp:sp>
    <dsp:sp modelId="{EA7094BF-4708-4090-94BB-3891FCE49197}">
      <dsp:nvSpPr>
        <dsp:cNvPr id="0" name=""/>
        <dsp:cNvSpPr/>
      </dsp:nvSpPr>
      <dsp:spPr>
        <a:xfrm>
          <a:off x="292325" y="648073"/>
          <a:ext cx="311617" cy="512757"/>
        </a:xfrm>
        <a:custGeom>
          <a:avLst/>
          <a:gdLst/>
          <a:ahLst/>
          <a:cxnLst/>
          <a:rect l="0" t="0" r="0" b="0"/>
          <a:pathLst>
            <a:path>
              <a:moveTo>
                <a:pt x="0" y="0"/>
              </a:moveTo>
              <a:lnTo>
                <a:pt x="0" y="512757"/>
              </a:lnTo>
              <a:lnTo>
                <a:pt x="311617" y="51275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A04C5A-6D0C-45CB-BF31-A264CCAE226C}">
      <dsp:nvSpPr>
        <dsp:cNvPr id="0" name=""/>
        <dsp:cNvSpPr/>
      </dsp:nvSpPr>
      <dsp:spPr>
        <a:xfrm>
          <a:off x="603943" y="809943"/>
          <a:ext cx="2467841" cy="70177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أنشئ سنة 2005 لإدارة فوائض النفط والغاز الطبيعي</a:t>
          </a:r>
          <a:endParaRPr lang="fr-FR" sz="1800" kern="1200" dirty="0">
            <a:latin typeface="Times New Roman" pitchFamily="18" charset="0"/>
            <a:cs typeface="Times New Roman" pitchFamily="18" charset="0"/>
          </a:endParaRPr>
        </a:p>
      </dsp:txBody>
      <dsp:txXfrm>
        <a:off x="603943" y="809943"/>
        <a:ext cx="2467841" cy="701775"/>
      </dsp:txXfrm>
    </dsp:sp>
    <dsp:sp modelId="{83189DA0-C842-4300-A321-2CC418899048}">
      <dsp:nvSpPr>
        <dsp:cNvPr id="0" name=""/>
        <dsp:cNvSpPr/>
      </dsp:nvSpPr>
      <dsp:spPr>
        <a:xfrm>
          <a:off x="292325" y="648073"/>
          <a:ext cx="311617" cy="1470848"/>
        </a:xfrm>
        <a:custGeom>
          <a:avLst/>
          <a:gdLst/>
          <a:ahLst/>
          <a:cxnLst/>
          <a:rect l="0" t="0" r="0" b="0"/>
          <a:pathLst>
            <a:path>
              <a:moveTo>
                <a:pt x="0" y="0"/>
              </a:moveTo>
              <a:lnTo>
                <a:pt x="0" y="1470848"/>
              </a:lnTo>
              <a:lnTo>
                <a:pt x="311617" y="147084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88C7B1-435B-4D70-9770-AF6EACD6502B}">
      <dsp:nvSpPr>
        <dsp:cNvPr id="0" name=""/>
        <dsp:cNvSpPr/>
      </dsp:nvSpPr>
      <dsp:spPr>
        <a:xfrm>
          <a:off x="603943" y="1736077"/>
          <a:ext cx="2467841" cy="76569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جهاز مختص في الاستثمار المحلي والخارجي خصوصا خارج قطاع الطاقة</a:t>
          </a:r>
          <a:endParaRPr lang="fr-FR" sz="1800" kern="1200" dirty="0">
            <a:latin typeface="Times New Roman" pitchFamily="18" charset="0"/>
            <a:cs typeface="Times New Roman" pitchFamily="18" charset="0"/>
          </a:endParaRPr>
        </a:p>
      </dsp:txBody>
      <dsp:txXfrm>
        <a:off x="603943" y="1736077"/>
        <a:ext cx="2467841" cy="765690"/>
      </dsp:txXfrm>
    </dsp:sp>
    <dsp:sp modelId="{37A676DD-3F46-4CF7-9039-8F3E42DCF997}">
      <dsp:nvSpPr>
        <dsp:cNvPr id="0" name=""/>
        <dsp:cNvSpPr/>
      </dsp:nvSpPr>
      <dsp:spPr>
        <a:xfrm>
          <a:off x="292325" y="648073"/>
          <a:ext cx="311617" cy="2428939"/>
        </a:xfrm>
        <a:custGeom>
          <a:avLst/>
          <a:gdLst/>
          <a:ahLst/>
          <a:cxnLst/>
          <a:rect l="0" t="0" r="0" b="0"/>
          <a:pathLst>
            <a:path>
              <a:moveTo>
                <a:pt x="0" y="0"/>
              </a:moveTo>
              <a:lnTo>
                <a:pt x="0" y="2428939"/>
              </a:lnTo>
              <a:lnTo>
                <a:pt x="311617" y="242893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0ECF1A-1591-4085-A342-3A34C4BBA99D}">
      <dsp:nvSpPr>
        <dsp:cNvPr id="0" name=""/>
        <dsp:cNvSpPr/>
      </dsp:nvSpPr>
      <dsp:spPr>
        <a:xfrm>
          <a:off x="603943" y="2726126"/>
          <a:ext cx="2467841" cy="70177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احتل سنة 2018 المرتبة 10 عالميا من حيث حجم أصوله</a:t>
          </a:r>
          <a:endParaRPr lang="fr-FR" sz="1800" kern="1200" dirty="0">
            <a:latin typeface="Times New Roman" pitchFamily="18" charset="0"/>
            <a:cs typeface="Times New Roman" pitchFamily="18" charset="0"/>
          </a:endParaRPr>
        </a:p>
      </dsp:txBody>
      <dsp:txXfrm>
        <a:off x="603943" y="2726126"/>
        <a:ext cx="2467841" cy="701775"/>
      </dsp:txXfrm>
    </dsp:sp>
    <dsp:sp modelId="{855E301B-CEF9-4559-90C7-8175A97769D1}">
      <dsp:nvSpPr>
        <dsp:cNvPr id="0" name=""/>
        <dsp:cNvSpPr/>
      </dsp:nvSpPr>
      <dsp:spPr>
        <a:xfrm>
          <a:off x="292325" y="648073"/>
          <a:ext cx="311617" cy="3353718"/>
        </a:xfrm>
        <a:custGeom>
          <a:avLst/>
          <a:gdLst/>
          <a:ahLst/>
          <a:cxnLst/>
          <a:rect l="0" t="0" r="0" b="0"/>
          <a:pathLst>
            <a:path>
              <a:moveTo>
                <a:pt x="0" y="0"/>
              </a:moveTo>
              <a:lnTo>
                <a:pt x="0" y="3353718"/>
              </a:lnTo>
              <a:lnTo>
                <a:pt x="311617" y="335371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694E24-D640-4C05-AEA0-1974FE5C6B7E}">
      <dsp:nvSpPr>
        <dsp:cNvPr id="0" name=""/>
        <dsp:cNvSpPr/>
      </dsp:nvSpPr>
      <dsp:spPr>
        <a:xfrm>
          <a:off x="603943" y="3650904"/>
          <a:ext cx="2467841" cy="70177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تتوزع استثماراته عبر أوروبا،    و م أ، روسيا، وآسيا، عبر العديد من قطاعات النشاط</a:t>
          </a:r>
          <a:endParaRPr lang="fr-FR" sz="1800" kern="1200" dirty="0">
            <a:latin typeface="Times New Roman" pitchFamily="18" charset="0"/>
            <a:cs typeface="Times New Roman" pitchFamily="18" charset="0"/>
          </a:endParaRPr>
        </a:p>
      </dsp:txBody>
      <dsp:txXfrm>
        <a:off x="603943" y="3650904"/>
        <a:ext cx="2467841" cy="701775"/>
      </dsp:txXfrm>
    </dsp:sp>
    <dsp:sp modelId="{945A5BBE-6950-450A-9AEA-608F56B4DD7E}">
      <dsp:nvSpPr>
        <dsp:cNvPr id="0" name=""/>
        <dsp:cNvSpPr/>
      </dsp:nvSpPr>
      <dsp:spPr>
        <a:xfrm>
          <a:off x="3203840" y="83749"/>
          <a:ext cx="1794867" cy="581545"/>
        </a:xfrm>
        <a:prstGeom prst="roundRect">
          <a:avLst>
            <a:gd name="adj" fmla="val 10000"/>
          </a:avLst>
        </a:prstGeom>
        <a:solidFill>
          <a:schemeClr val="tx1"/>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استراتيجيته</a:t>
          </a:r>
          <a:endParaRPr lang="fr-FR" sz="2700" kern="1200" dirty="0">
            <a:solidFill>
              <a:schemeClr val="bg1"/>
            </a:solidFill>
            <a:latin typeface="Andalus" pitchFamily="18" charset="-78"/>
            <a:cs typeface="Andalus" pitchFamily="18" charset="-78"/>
          </a:endParaRPr>
        </a:p>
      </dsp:txBody>
      <dsp:txXfrm>
        <a:off x="3203840" y="83749"/>
        <a:ext cx="1794867" cy="581545"/>
      </dsp:txXfrm>
    </dsp:sp>
    <dsp:sp modelId="{E121BE91-0599-4B91-B116-80AAC64224A2}">
      <dsp:nvSpPr>
        <dsp:cNvPr id="0" name=""/>
        <dsp:cNvSpPr/>
      </dsp:nvSpPr>
      <dsp:spPr>
        <a:xfrm>
          <a:off x="3383327" y="665295"/>
          <a:ext cx="194581" cy="855474"/>
        </a:xfrm>
        <a:custGeom>
          <a:avLst/>
          <a:gdLst/>
          <a:ahLst/>
          <a:cxnLst/>
          <a:rect l="0" t="0" r="0" b="0"/>
          <a:pathLst>
            <a:path>
              <a:moveTo>
                <a:pt x="0" y="0"/>
              </a:moveTo>
              <a:lnTo>
                <a:pt x="0" y="855474"/>
              </a:lnTo>
              <a:lnTo>
                <a:pt x="194581" y="855474"/>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92E46-B5AF-459B-8B70-99937846DCF5}">
      <dsp:nvSpPr>
        <dsp:cNvPr id="0" name=""/>
        <dsp:cNvSpPr/>
      </dsp:nvSpPr>
      <dsp:spPr>
        <a:xfrm>
          <a:off x="3577909" y="765000"/>
          <a:ext cx="2011615" cy="151153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مراجعة منتظمة لسياسة اختيار الاستثمارات، بالاعتماد على التوجه العام للجهاز، المشهد الأوسع للاقتصاد العالمي، التحليل المستمر للفرص </a:t>
          </a:r>
          <a:endParaRPr lang="fr-FR" sz="1800" kern="1200" dirty="0">
            <a:latin typeface="Times New Roman" pitchFamily="18" charset="0"/>
            <a:cs typeface="Times New Roman" pitchFamily="18" charset="0"/>
          </a:endParaRPr>
        </a:p>
      </dsp:txBody>
      <dsp:txXfrm>
        <a:off x="3577909" y="765000"/>
        <a:ext cx="2011615" cy="1511538"/>
      </dsp:txXfrm>
    </dsp:sp>
    <dsp:sp modelId="{591CCDCD-97B4-4D18-8E14-8319127E4E6E}">
      <dsp:nvSpPr>
        <dsp:cNvPr id="0" name=""/>
        <dsp:cNvSpPr/>
      </dsp:nvSpPr>
      <dsp:spPr>
        <a:xfrm>
          <a:off x="3383327" y="665295"/>
          <a:ext cx="194581" cy="2114407"/>
        </a:xfrm>
        <a:custGeom>
          <a:avLst/>
          <a:gdLst/>
          <a:ahLst/>
          <a:cxnLst/>
          <a:rect l="0" t="0" r="0" b="0"/>
          <a:pathLst>
            <a:path>
              <a:moveTo>
                <a:pt x="0" y="0"/>
              </a:moveTo>
              <a:lnTo>
                <a:pt x="0" y="2114407"/>
              </a:lnTo>
              <a:lnTo>
                <a:pt x="194581" y="21144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BD9E2-0DE6-4FA9-9F64-D162F65BFD8C}">
      <dsp:nvSpPr>
        <dsp:cNvPr id="0" name=""/>
        <dsp:cNvSpPr/>
      </dsp:nvSpPr>
      <dsp:spPr>
        <a:xfrm>
          <a:off x="3577909" y="2391051"/>
          <a:ext cx="2011615" cy="777303"/>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مواءمة توقعات عودة المخاطر مع صندوق الادخار</a:t>
          </a:r>
          <a:endParaRPr lang="fr-FR" sz="1800" kern="1200" dirty="0">
            <a:latin typeface="Times New Roman" pitchFamily="18" charset="0"/>
            <a:cs typeface="Times New Roman" pitchFamily="18" charset="0"/>
          </a:endParaRPr>
        </a:p>
      </dsp:txBody>
      <dsp:txXfrm>
        <a:off x="3577909" y="2391051"/>
        <a:ext cx="2011615" cy="777303"/>
      </dsp:txXfrm>
    </dsp:sp>
    <dsp:sp modelId="{A0025006-582C-4BEE-8921-87D5B5006B30}">
      <dsp:nvSpPr>
        <dsp:cNvPr id="0" name=""/>
        <dsp:cNvSpPr/>
      </dsp:nvSpPr>
      <dsp:spPr>
        <a:xfrm>
          <a:off x="3383327" y="665295"/>
          <a:ext cx="194581" cy="3122530"/>
        </a:xfrm>
        <a:custGeom>
          <a:avLst/>
          <a:gdLst/>
          <a:ahLst/>
          <a:cxnLst/>
          <a:rect l="0" t="0" r="0" b="0"/>
          <a:pathLst>
            <a:path>
              <a:moveTo>
                <a:pt x="0" y="0"/>
              </a:moveTo>
              <a:lnTo>
                <a:pt x="0" y="3122530"/>
              </a:lnTo>
              <a:lnTo>
                <a:pt x="194581" y="312253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75F1DD-7756-4F9A-B0D0-EE106AEA4AB5}">
      <dsp:nvSpPr>
        <dsp:cNvPr id="0" name=""/>
        <dsp:cNvSpPr/>
      </dsp:nvSpPr>
      <dsp:spPr>
        <a:xfrm>
          <a:off x="3577909" y="3384375"/>
          <a:ext cx="2011615" cy="8069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زيادة تنويع الحافظة، من خلال تنويع فئات الأصول والتنوع الجغرافي</a:t>
          </a:r>
          <a:endParaRPr lang="fr-FR" sz="1800" kern="1200" dirty="0">
            <a:latin typeface="Times New Roman" pitchFamily="18" charset="0"/>
            <a:cs typeface="Times New Roman" pitchFamily="18" charset="0"/>
          </a:endParaRPr>
        </a:p>
      </dsp:txBody>
      <dsp:txXfrm>
        <a:off x="3577909" y="3384375"/>
        <a:ext cx="2011615" cy="806900"/>
      </dsp:txXfrm>
    </dsp:sp>
    <dsp:sp modelId="{6972BC94-0A05-4C72-A7AD-95C1644833E6}">
      <dsp:nvSpPr>
        <dsp:cNvPr id="0" name=""/>
        <dsp:cNvSpPr/>
      </dsp:nvSpPr>
      <dsp:spPr>
        <a:xfrm>
          <a:off x="3383327" y="665295"/>
          <a:ext cx="194581" cy="3900538"/>
        </a:xfrm>
        <a:custGeom>
          <a:avLst/>
          <a:gdLst/>
          <a:ahLst/>
          <a:cxnLst/>
          <a:rect l="0" t="0" r="0" b="0"/>
          <a:pathLst>
            <a:path>
              <a:moveTo>
                <a:pt x="0" y="0"/>
              </a:moveTo>
              <a:lnTo>
                <a:pt x="0" y="3900538"/>
              </a:lnTo>
              <a:lnTo>
                <a:pt x="194581" y="3900538"/>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AE5FBB-EDB6-4897-A67C-63034DF756E2}">
      <dsp:nvSpPr>
        <dsp:cNvPr id="0" name=""/>
        <dsp:cNvSpPr/>
      </dsp:nvSpPr>
      <dsp:spPr>
        <a:xfrm>
          <a:off x="3577909" y="4379136"/>
          <a:ext cx="2011615" cy="37339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تنويع أساليب الاستثمار </a:t>
          </a:r>
          <a:endParaRPr lang="fr-FR" sz="1800" kern="1200" dirty="0">
            <a:latin typeface="Times New Roman" pitchFamily="18" charset="0"/>
            <a:cs typeface="Times New Roman" pitchFamily="18" charset="0"/>
          </a:endParaRPr>
        </a:p>
      </dsp:txBody>
      <dsp:txXfrm>
        <a:off x="3577909" y="4379136"/>
        <a:ext cx="2011615" cy="373395"/>
      </dsp:txXfrm>
    </dsp:sp>
    <dsp:sp modelId="{B48DFA52-EBFE-4598-974C-BF386B6DFD36}">
      <dsp:nvSpPr>
        <dsp:cNvPr id="0" name=""/>
        <dsp:cNvSpPr/>
      </dsp:nvSpPr>
      <dsp:spPr>
        <a:xfrm>
          <a:off x="5801462" y="66527"/>
          <a:ext cx="1794867" cy="581545"/>
        </a:xfrm>
        <a:prstGeom prst="roundRect">
          <a:avLst>
            <a:gd name="adj" fmla="val 10000"/>
          </a:avLst>
        </a:prstGeom>
        <a:solidFill>
          <a:schemeClr val="tx1"/>
        </a:solid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نتائجه</a:t>
          </a:r>
          <a:endParaRPr lang="fr-FR" sz="2700" kern="1200" dirty="0">
            <a:solidFill>
              <a:schemeClr val="bg1"/>
            </a:solidFill>
            <a:latin typeface="Andalus" pitchFamily="18" charset="-78"/>
            <a:cs typeface="Andalus" pitchFamily="18" charset="-78"/>
          </a:endParaRPr>
        </a:p>
      </dsp:txBody>
      <dsp:txXfrm>
        <a:off x="5801462" y="66527"/>
        <a:ext cx="1794867" cy="581545"/>
      </dsp:txXfrm>
    </dsp:sp>
    <dsp:sp modelId="{F36D478D-FA5B-4F0A-A4B5-A2CC85FC4F07}">
      <dsp:nvSpPr>
        <dsp:cNvPr id="0" name=""/>
        <dsp:cNvSpPr/>
      </dsp:nvSpPr>
      <dsp:spPr>
        <a:xfrm>
          <a:off x="5980949" y="648073"/>
          <a:ext cx="247232" cy="657531"/>
        </a:xfrm>
        <a:custGeom>
          <a:avLst/>
          <a:gdLst/>
          <a:ahLst/>
          <a:cxnLst/>
          <a:rect l="0" t="0" r="0" b="0"/>
          <a:pathLst>
            <a:path>
              <a:moveTo>
                <a:pt x="0" y="0"/>
              </a:moveTo>
              <a:lnTo>
                <a:pt x="0" y="657531"/>
              </a:lnTo>
              <a:lnTo>
                <a:pt x="247232" y="65753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4EB79C-5B5B-4787-BDBD-AD52438254DC}">
      <dsp:nvSpPr>
        <dsp:cNvPr id="0" name=""/>
        <dsp:cNvSpPr/>
      </dsp:nvSpPr>
      <dsp:spPr>
        <a:xfrm>
          <a:off x="6228181" y="807197"/>
          <a:ext cx="2803381" cy="996815"/>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مواءمة المنظمة مع الاستراتيجية الجديدة عن طريق تعيين رئيس للاستثمارات النشطة للأسهم المدرجة وغير المدرجة</a:t>
          </a:r>
          <a:endParaRPr lang="fr-FR" sz="1800" kern="1200" dirty="0">
            <a:latin typeface="Times New Roman" pitchFamily="18" charset="0"/>
            <a:cs typeface="Times New Roman" pitchFamily="18" charset="0"/>
          </a:endParaRPr>
        </a:p>
      </dsp:txBody>
      <dsp:txXfrm>
        <a:off x="6228181" y="807197"/>
        <a:ext cx="2803381" cy="996815"/>
      </dsp:txXfrm>
    </dsp:sp>
    <dsp:sp modelId="{8EFAB17E-B7FF-4F03-BB3E-F2C1CD646F97}">
      <dsp:nvSpPr>
        <dsp:cNvPr id="0" name=""/>
        <dsp:cNvSpPr/>
      </dsp:nvSpPr>
      <dsp:spPr>
        <a:xfrm>
          <a:off x="5980949" y="648073"/>
          <a:ext cx="247232" cy="1874321"/>
        </a:xfrm>
        <a:custGeom>
          <a:avLst/>
          <a:gdLst/>
          <a:ahLst/>
          <a:cxnLst/>
          <a:rect l="0" t="0" r="0" b="0"/>
          <a:pathLst>
            <a:path>
              <a:moveTo>
                <a:pt x="0" y="0"/>
              </a:moveTo>
              <a:lnTo>
                <a:pt x="0" y="1874321"/>
              </a:lnTo>
              <a:lnTo>
                <a:pt x="247232" y="18743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28BC4C-BA6D-4D5D-9A41-4B8D98D95BF3}">
      <dsp:nvSpPr>
        <dsp:cNvPr id="0" name=""/>
        <dsp:cNvSpPr/>
      </dsp:nvSpPr>
      <dsp:spPr>
        <a:xfrm>
          <a:off x="6228181" y="1944219"/>
          <a:ext cx="2803381" cy="1156352"/>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تحقيق عدد من الاستثمارات في المناطق الجغرافية والقطاعات وفئات الأصول تتماشى مع الاستراتيجية الموضوعة.</a:t>
          </a:r>
          <a:endParaRPr lang="fr-FR" sz="1800" kern="1200" dirty="0">
            <a:latin typeface="Times New Roman" pitchFamily="18" charset="0"/>
            <a:cs typeface="Times New Roman" pitchFamily="18" charset="0"/>
          </a:endParaRPr>
        </a:p>
      </dsp:txBody>
      <dsp:txXfrm>
        <a:off x="6228181" y="1944219"/>
        <a:ext cx="2803381" cy="1156352"/>
      </dsp:txXfrm>
    </dsp:sp>
    <dsp:sp modelId="{621F3D1C-51FF-42B5-BB6F-98C8702A622C}">
      <dsp:nvSpPr>
        <dsp:cNvPr id="0" name=""/>
        <dsp:cNvSpPr/>
      </dsp:nvSpPr>
      <dsp:spPr>
        <a:xfrm>
          <a:off x="5980949" y="648073"/>
          <a:ext cx="247232" cy="3038409"/>
        </a:xfrm>
        <a:custGeom>
          <a:avLst/>
          <a:gdLst/>
          <a:ahLst/>
          <a:cxnLst/>
          <a:rect l="0" t="0" r="0" b="0"/>
          <a:pathLst>
            <a:path>
              <a:moveTo>
                <a:pt x="0" y="0"/>
              </a:moveTo>
              <a:lnTo>
                <a:pt x="0" y="3038409"/>
              </a:lnTo>
              <a:lnTo>
                <a:pt x="247232" y="303840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A3D424-010E-492D-8C59-834D2A9DDDDB}">
      <dsp:nvSpPr>
        <dsp:cNvPr id="0" name=""/>
        <dsp:cNvSpPr/>
      </dsp:nvSpPr>
      <dsp:spPr>
        <a:xfrm>
          <a:off x="6228181" y="3268508"/>
          <a:ext cx="2803381" cy="83595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تعزيز شراكاتها وتحقيق الاستثمارات المشتركة، لا </a:t>
          </a:r>
          <a:r>
            <a:rPr lang="ar-DZ" sz="1800" kern="1200" dirty="0" err="1" smtClean="0">
              <a:latin typeface="Times New Roman" pitchFamily="18" charset="0"/>
              <a:cs typeface="Times New Roman" pitchFamily="18" charset="0"/>
            </a:rPr>
            <a:t>سيما</a:t>
          </a:r>
          <a:r>
            <a:rPr lang="ar-DZ" sz="1800" kern="1200" dirty="0" smtClean="0">
              <a:latin typeface="Times New Roman" pitchFamily="18" charset="0"/>
              <a:cs typeface="Times New Roman" pitchFamily="18" charset="0"/>
            </a:rPr>
            <a:t> في العقارات والبنية التحتية</a:t>
          </a:r>
          <a:endParaRPr lang="fr-FR" sz="1800" kern="1200" dirty="0">
            <a:latin typeface="Times New Roman" pitchFamily="18" charset="0"/>
            <a:cs typeface="Times New Roman" pitchFamily="18" charset="0"/>
          </a:endParaRPr>
        </a:p>
      </dsp:txBody>
      <dsp:txXfrm>
        <a:off x="6228181" y="3268508"/>
        <a:ext cx="2803381" cy="835950"/>
      </dsp:txXfrm>
    </dsp:sp>
    <dsp:sp modelId="{C52111E6-A0DC-4FAE-957A-24128AE877DE}">
      <dsp:nvSpPr>
        <dsp:cNvPr id="0" name=""/>
        <dsp:cNvSpPr/>
      </dsp:nvSpPr>
      <dsp:spPr>
        <a:xfrm>
          <a:off x="5980949" y="648073"/>
          <a:ext cx="247232" cy="3907645"/>
        </a:xfrm>
        <a:custGeom>
          <a:avLst/>
          <a:gdLst/>
          <a:ahLst/>
          <a:cxnLst/>
          <a:rect l="0" t="0" r="0" b="0"/>
          <a:pathLst>
            <a:path>
              <a:moveTo>
                <a:pt x="0" y="0"/>
              </a:moveTo>
              <a:lnTo>
                <a:pt x="0" y="3907645"/>
              </a:lnTo>
              <a:lnTo>
                <a:pt x="247232" y="390764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68D35B-A03A-4F21-908F-2486F0A328AB}">
      <dsp:nvSpPr>
        <dsp:cNvPr id="0" name=""/>
        <dsp:cNvSpPr/>
      </dsp:nvSpPr>
      <dsp:spPr>
        <a:xfrm>
          <a:off x="6228181" y="4248469"/>
          <a:ext cx="2803381" cy="61449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تركيز قدراتها الداخلية من خلال إعادة تنشيط إدارة رأس المال البشري</a:t>
          </a:r>
          <a:endParaRPr lang="fr-FR" sz="1800" kern="1200" dirty="0">
            <a:latin typeface="Times New Roman" pitchFamily="18" charset="0"/>
            <a:cs typeface="Times New Roman" pitchFamily="18" charset="0"/>
          </a:endParaRPr>
        </a:p>
      </dsp:txBody>
      <dsp:txXfrm>
        <a:off x="6228181" y="4248469"/>
        <a:ext cx="2803381" cy="61449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1F4ABE-C2EA-4D0A-9990-12BE2C357BE7}">
      <dsp:nvSpPr>
        <dsp:cNvPr id="0" name=""/>
        <dsp:cNvSpPr/>
      </dsp:nvSpPr>
      <dsp:spPr>
        <a:xfrm>
          <a:off x="100430" y="0"/>
          <a:ext cx="1399728" cy="699864"/>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مضمونها</a:t>
          </a:r>
          <a:endParaRPr lang="fr-FR" sz="2700" kern="1200" dirty="0">
            <a:solidFill>
              <a:schemeClr val="bg1"/>
            </a:solidFill>
            <a:latin typeface="Andalus" pitchFamily="18" charset="-78"/>
            <a:cs typeface="Andalus" pitchFamily="18" charset="-78"/>
          </a:endParaRPr>
        </a:p>
      </dsp:txBody>
      <dsp:txXfrm>
        <a:off x="100430" y="0"/>
        <a:ext cx="1399728" cy="699864"/>
      </dsp:txXfrm>
    </dsp:sp>
    <dsp:sp modelId="{00B50142-9594-43AE-B880-9DCA07EBBA1F}">
      <dsp:nvSpPr>
        <dsp:cNvPr id="0" name=""/>
        <dsp:cNvSpPr/>
      </dsp:nvSpPr>
      <dsp:spPr>
        <a:xfrm>
          <a:off x="240402" y="699864"/>
          <a:ext cx="140272" cy="717621"/>
        </a:xfrm>
        <a:custGeom>
          <a:avLst/>
          <a:gdLst/>
          <a:ahLst/>
          <a:cxnLst/>
          <a:rect l="0" t="0" r="0" b="0"/>
          <a:pathLst>
            <a:path>
              <a:moveTo>
                <a:pt x="0" y="0"/>
              </a:moveTo>
              <a:lnTo>
                <a:pt x="0" y="717621"/>
              </a:lnTo>
              <a:lnTo>
                <a:pt x="140272" y="71762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376465-AD69-467E-A658-FAB5A9C50397}">
      <dsp:nvSpPr>
        <dsp:cNvPr id="0" name=""/>
        <dsp:cNvSpPr/>
      </dsp:nvSpPr>
      <dsp:spPr>
        <a:xfrm>
          <a:off x="380675" y="946092"/>
          <a:ext cx="1476668" cy="94278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محفظة غنية بالأصول المحلية والدولية</a:t>
          </a:r>
          <a:endParaRPr lang="fr-FR" sz="1800" kern="1200" dirty="0">
            <a:latin typeface="Times New Roman" pitchFamily="18" charset="0"/>
            <a:cs typeface="Times New Roman" pitchFamily="18" charset="0"/>
          </a:endParaRPr>
        </a:p>
      </dsp:txBody>
      <dsp:txXfrm>
        <a:off x="380675" y="946092"/>
        <a:ext cx="1476668" cy="942787"/>
      </dsp:txXfrm>
    </dsp:sp>
    <dsp:sp modelId="{7156D485-9A6E-4EDA-9535-E66155F2661F}">
      <dsp:nvSpPr>
        <dsp:cNvPr id="0" name=""/>
        <dsp:cNvSpPr/>
      </dsp:nvSpPr>
      <dsp:spPr>
        <a:xfrm>
          <a:off x="240402" y="699864"/>
          <a:ext cx="140272" cy="2675513"/>
        </a:xfrm>
        <a:custGeom>
          <a:avLst/>
          <a:gdLst/>
          <a:ahLst/>
          <a:cxnLst/>
          <a:rect l="0" t="0" r="0" b="0"/>
          <a:pathLst>
            <a:path>
              <a:moveTo>
                <a:pt x="0" y="0"/>
              </a:moveTo>
              <a:lnTo>
                <a:pt x="0" y="2675513"/>
              </a:lnTo>
              <a:lnTo>
                <a:pt x="140272" y="267551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DFA031-A8FB-4EB4-8A2B-D312DA9AA1B0}">
      <dsp:nvSpPr>
        <dsp:cNvPr id="0" name=""/>
        <dsp:cNvSpPr/>
      </dsp:nvSpPr>
      <dsp:spPr>
        <a:xfrm>
          <a:off x="380675" y="2327988"/>
          <a:ext cx="1476668" cy="209477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تضم شريحة واسعة من الأنشطة والقطاعات الإنتاجية المختلفة التي تعد روافد حيوية لاقتصاد دبي</a:t>
          </a:r>
          <a:endParaRPr lang="fr-FR" sz="1800" kern="1200" dirty="0">
            <a:latin typeface="Times New Roman" pitchFamily="18" charset="0"/>
            <a:cs typeface="Times New Roman" pitchFamily="18" charset="0"/>
          </a:endParaRPr>
        </a:p>
      </dsp:txBody>
      <dsp:txXfrm>
        <a:off x="380675" y="2327988"/>
        <a:ext cx="1476668" cy="2094777"/>
      </dsp:txXfrm>
    </dsp:sp>
    <dsp:sp modelId="{38E909D3-0D87-42D8-93F4-7021A560D885}">
      <dsp:nvSpPr>
        <dsp:cNvPr id="0" name=""/>
        <dsp:cNvSpPr/>
      </dsp:nvSpPr>
      <dsp:spPr>
        <a:xfrm>
          <a:off x="1869908" y="0"/>
          <a:ext cx="1399728" cy="699864"/>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استراتيجيتها</a:t>
          </a:r>
          <a:endParaRPr lang="fr-FR" sz="2700" kern="1200" dirty="0">
            <a:solidFill>
              <a:schemeClr val="bg1"/>
            </a:solidFill>
            <a:latin typeface="Andalus" pitchFamily="18" charset="-78"/>
            <a:cs typeface="Andalus" pitchFamily="18" charset="-78"/>
          </a:endParaRPr>
        </a:p>
      </dsp:txBody>
      <dsp:txXfrm>
        <a:off x="1869908" y="0"/>
        <a:ext cx="1399728" cy="699864"/>
      </dsp:txXfrm>
    </dsp:sp>
    <dsp:sp modelId="{FA627AD2-0528-4EB3-8570-3DE8B49D5877}">
      <dsp:nvSpPr>
        <dsp:cNvPr id="0" name=""/>
        <dsp:cNvSpPr/>
      </dsp:nvSpPr>
      <dsp:spPr>
        <a:xfrm>
          <a:off x="2009880" y="699864"/>
          <a:ext cx="139972" cy="612390"/>
        </a:xfrm>
        <a:custGeom>
          <a:avLst/>
          <a:gdLst/>
          <a:ahLst/>
          <a:cxnLst/>
          <a:rect l="0" t="0" r="0" b="0"/>
          <a:pathLst>
            <a:path>
              <a:moveTo>
                <a:pt x="0" y="0"/>
              </a:moveTo>
              <a:lnTo>
                <a:pt x="0" y="612390"/>
              </a:lnTo>
              <a:lnTo>
                <a:pt x="139972" y="61239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0587F7-2EBB-4EF5-9B11-2CB1CD0EEB63}">
      <dsp:nvSpPr>
        <dsp:cNvPr id="0" name=""/>
        <dsp:cNvSpPr/>
      </dsp:nvSpPr>
      <dsp:spPr>
        <a:xfrm>
          <a:off x="2149853" y="877659"/>
          <a:ext cx="2836992" cy="869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استكشاف آفاق جديدة مبتكرة لاقتناص فرص استثمارية واعدة حول العالم</a:t>
          </a:r>
          <a:endParaRPr lang="fr-FR" sz="1800" kern="1200" dirty="0">
            <a:latin typeface="Times New Roman" pitchFamily="18" charset="0"/>
            <a:cs typeface="Times New Roman" pitchFamily="18" charset="0"/>
          </a:endParaRPr>
        </a:p>
      </dsp:txBody>
      <dsp:txXfrm>
        <a:off x="2149853" y="877659"/>
        <a:ext cx="2836992" cy="869189"/>
      </dsp:txXfrm>
    </dsp:sp>
    <dsp:sp modelId="{3C3C513C-1FC3-45B2-AA7E-3A650E5173AB}">
      <dsp:nvSpPr>
        <dsp:cNvPr id="0" name=""/>
        <dsp:cNvSpPr/>
      </dsp:nvSpPr>
      <dsp:spPr>
        <a:xfrm>
          <a:off x="2009880" y="699864"/>
          <a:ext cx="139972" cy="1656545"/>
        </a:xfrm>
        <a:custGeom>
          <a:avLst/>
          <a:gdLst/>
          <a:ahLst/>
          <a:cxnLst/>
          <a:rect l="0" t="0" r="0" b="0"/>
          <a:pathLst>
            <a:path>
              <a:moveTo>
                <a:pt x="0" y="0"/>
              </a:moveTo>
              <a:lnTo>
                <a:pt x="0" y="1656545"/>
              </a:lnTo>
              <a:lnTo>
                <a:pt x="139972" y="165654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296B3F-9E84-4C7E-A1DF-CB79C6111C59}">
      <dsp:nvSpPr>
        <dsp:cNvPr id="0" name=""/>
        <dsp:cNvSpPr/>
      </dsp:nvSpPr>
      <dsp:spPr>
        <a:xfrm>
          <a:off x="2149853" y="1921815"/>
          <a:ext cx="2836992" cy="869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تعزيز قيمة محفظتها الحالية من الشركات عبر إدارة فاعلة للمحفظة</a:t>
          </a:r>
          <a:endParaRPr lang="fr-FR" sz="1800" kern="1200" dirty="0">
            <a:latin typeface="Times New Roman" pitchFamily="18" charset="0"/>
            <a:cs typeface="Times New Roman" pitchFamily="18" charset="0"/>
          </a:endParaRPr>
        </a:p>
      </dsp:txBody>
      <dsp:txXfrm>
        <a:off x="2149853" y="1921815"/>
        <a:ext cx="2836992" cy="869189"/>
      </dsp:txXfrm>
    </dsp:sp>
    <dsp:sp modelId="{4AFFF395-337B-4C3F-918E-42FC803F7F88}">
      <dsp:nvSpPr>
        <dsp:cNvPr id="0" name=""/>
        <dsp:cNvSpPr/>
      </dsp:nvSpPr>
      <dsp:spPr>
        <a:xfrm>
          <a:off x="2009880" y="699864"/>
          <a:ext cx="139972" cy="2700701"/>
        </a:xfrm>
        <a:custGeom>
          <a:avLst/>
          <a:gdLst/>
          <a:ahLst/>
          <a:cxnLst/>
          <a:rect l="0" t="0" r="0" b="0"/>
          <a:pathLst>
            <a:path>
              <a:moveTo>
                <a:pt x="0" y="0"/>
              </a:moveTo>
              <a:lnTo>
                <a:pt x="0" y="2700701"/>
              </a:lnTo>
              <a:lnTo>
                <a:pt x="139972" y="270070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AED901-53EC-4067-9129-F64D0CB30B83}">
      <dsp:nvSpPr>
        <dsp:cNvPr id="0" name=""/>
        <dsp:cNvSpPr/>
      </dsp:nvSpPr>
      <dsp:spPr>
        <a:xfrm>
          <a:off x="2149853" y="2965970"/>
          <a:ext cx="2836992" cy="869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تنظيم وإعادة توزيع رأس المال باتجاه استثمارات وعمليات استحواذ جديدة محليا وعالميا</a:t>
          </a:r>
          <a:endParaRPr lang="fr-FR" sz="1800" kern="1200" dirty="0">
            <a:latin typeface="Times New Roman" pitchFamily="18" charset="0"/>
            <a:cs typeface="Times New Roman" pitchFamily="18" charset="0"/>
          </a:endParaRPr>
        </a:p>
      </dsp:txBody>
      <dsp:txXfrm>
        <a:off x="2149853" y="2965970"/>
        <a:ext cx="2836992" cy="869189"/>
      </dsp:txXfrm>
    </dsp:sp>
    <dsp:sp modelId="{D68F53E7-B8F3-46A9-AC31-9776219177A6}">
      <dsp:nvSpPr>
        <dsp:cNvPr id="0" name=""/>
        <dsp:cNvSpPr/>
      </dsp:nvSpPr>
      <dsp:spPr>
        <a:xfrm>
          <a:off x="2009880" y="699864"/>
          <a:ext cx="139972" cy="3744856"/>
        </a:xfrm>
        <a:custGeom>
          <a:avLst/>
          <a:gdLst/>
          <a:ahLst/>
          <a:cxnLst/>
          <a:rect l="0" t="0" r="0" b="0"/>
          <a:pathLst>
            <a:path>
              <a:moveTo>
                <a:pt x="0" y="0"/>
              </a:moveTo>
              <a:lnTo>
                <a:pt x="0" y="3744856"/>
              </a:lnTo>
              <a:lnTo>
                <a:pt x="139972" y="374485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1A53D6-0F50-4254-A4A0-454124C54BFA}">
      <dsp:nvSpPr>
        <dsp:cNvPr id="0" name=""/>
        <dsp:cNvSpPr/>
      </dsp:nvSpPr>
      <dsp:spPr>
        <a:xfrm>
          <a:off x="2149853" y="4010126"/>
          <a:ext cx="2836992" cy="86918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دراسة واختيار الفرص المتواجدة في صناعات تعتبر في صميم خطط الاستراتيجية لتطوير دبي أو مكملة لها</a:t>
          </a:r>
          <a:endParaRPr lang="fr-FR" sz="1800" kern="1200" dirty="0">
            <a:latin typeface="Times New Roman" pitchFamily="18" charset="0"/>
            <a:cs typeface="Times New Roman" pitchFamily="18" charset="0"/>
          </a:endParaRPr>
        </a:p>
      </dsp:txBody>
      <dsp:txXfrm>
        <a:off x="2149853" y="4010126"/>
        <a:ext cx="2836992" cy="869189"/>
      </dsp:txXfrm>
    </dsp:sp>
    <dsp:sp modelId="{1A568CE0-1C15-482F-8F06-C7A4B3B46372}">
      <dsp:nvSpPr>
        <dsp:cNvPr id="0" name=""/>
        <dsp:cNvSpPr/>
      </dsp:nvSpPr>
      <dsp:spPr>
        <a:xfrm>
          <a:off x="5072075" y="2829"/>
          <a:ext cx="1399728" cy="699864"/>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إنجازاتها</a:t>
          </a:r>
          <a:endParaRPr lang="fr-FR" sz="2700" kern="1200" dirty="0">
            <a:solidFill>
              <a:schemeClr val="bg1"/>
            </a:solidFill>
            <a:latin typeface="Andalus" pitchFamily="18" charset="-78"/>
            <a:cs typeface="Andalus" pitchFamily="18" charset="-78"/>
          </a:endParaRPr>
        </a:p>
      </dsp:txBody>
      <dsp:txXfrm>
        <a:off x="5072075" y="2829"/>
        <a:ext cx="1399728" cy="699864"/>
      </dsp:txXfrm>
    </dsp:sp>
    <dsp:sp modelId="{F26C2988-5E14-4F1F-ADA6-202D02F28007}">
      <dsp:nvSpPr>
        <dsp:cNvPr id="0" name=""/>
        <dsp:cNvSpPr/>
      </dsp:nvSpPr>
      <dsp:spPr>
        <a:xfrm>
          <a:off x="5212048" y="702693"/>
          <a:ext cx="139970" cy="1115919"/>
        </a:xfrm>
        <a:custGeom>
          <a:avLst/>
          <a:gdLst/>
          <a:ahLst/>
          <a:cxnLst/>
          <a:rect l="0" t="0" r="0" b="0"/>
          <a:pathLst>
            <a:path>
              <a:moveTo>
                <a:pt x="0" y="0"/>
              </a:moveTo>
              <a:lnTo>
                <a:pt x="0" y="1115919"/>
              </a:lnTo>
              <a:lnTo>
                <a:pt x="139970" y="111591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624474-EE17-40C0-A97A-91ED9651905D}">
      <dsp:nvSpPr>
        <dsp:cNvPr id="0" name=""/>
        <dsp:cNvSpPr/>
      </dsp:nvSpPr>
      <dsp:spPr>
        <a:xfrm>
          <a:off x="5352018" y="877659"/>
          <a:ext cx="1946608" cy="188190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ar-DZ" sz="1800" kern="1200" dirty="0" smtClean="0">
              <a:latin typeface="Times New Roman" pitchFamily="18" charset="0"/>
              <a:cs typeface="Times New Roman" pitchFamily="18" charset="0"/>
            </a:rPr>
            <a:t>سنة 2016، وصلت إلى 54 دولة، 05 شركات في إفريقيا، 14 في أوروبا، 05 في أمريكا، 11 في الشرق الأوسط، 06 في آسيا، وشركة واحدة في أستراليا</a:t>
          </a:r>
          <a:endParaRPr lang="fr-FR" sz="1800" kern="1200" dirty="0">
            <a:latin typeface="Times New Roman" pitchFamily="18" charset="0"/>
            <a:cs typeface="Times New Roman" pitchFamily="18" charset="0"/>
          </a:endParaRPr>
        </a:p>
      </dsp:txBody>
      <dsp:txXfrm>
        <a:off x="5352018" y="877659"/>
        <a:ext cx="1946608" cy="1881906"/>
      </dsp:txXfrm>
    </dsp:sp>
    <dsp:sp modelId="{BDDE894F-12E1-4F9C-BF05-2F13850A4182}">
      <dsp:nvSpPr>
        <dsp:cNvPr id="0" name=""/>
        <dsp:cNvSpPr/>
      </dsp:nvSpPr>
      <dsp:spPr>
        <a:xfrm>
          <a:off x="5212048" y="702693"/>
          <a:ext cx="104069" cy="3341935"/>
        </a:xfrm>
        <a:custGeom>
          <a:avLst/>
          <a:gdLst/>
          <a:ahLst/>
          <a:cxnLst/>
          <a:rect l="0" t="0" r="0" b="0"/>
          <a:pathLst>
            <a:path>
              <a:moveTo>
                <a:pt x="0" y="0"/>
              </a:moveTo>
              <a:lnTo>
                <a:pt x="0" y="3341935"/>
              </a:lnTo>
              <a:lnTo>
                <a:pt x="104069" y="334193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CB31E0-4068-4C32-817F-B99A2FC642D4}">
      <dsp:nvSpPr>
        <dsp:cNvPr id="0" name=""/>
        <dsp:cNvSpPr/>
      </dsp:nvSpPr>
      <dsp:spPr>
        <a:xfrm>
          <a:off x="5316118" y="2934714"/>
          <a:ext cx="1946608" cy="2219829"/>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توزيع المحفظة الاستثمارية إلى التمويل والاستثمار 27.9</a:t>
          </a:r>
          <a:r>
            <a:rPr lang="fr-FR" sz="1800" kern="1200" dirty="0" smtClean="0">
              <a:latin typeface="Times New Roman" pitchFamily="18" charset="0"/>
              <a:cs typeface="Times New Roman" pitchFamily="18" charset="0"/>
            </a:rPr>
            <a:t>%</a:t>
          </a:r>
          <a:r>
            <a:rPr lang="ar-DZ" sz="1800" kern="1200" dirty="0" smtClean="0">
              <a:latin typeface="Times New Roman" pitchFamily="18" charset="0"/>
              <a:cs typeface="Times New Roman" pitchFamily="18" charset="0"/>
            </a:rPr>
            <a:t>، 18.8</a:t>
          </a:r>
          <a:r>
            <a:rPr lang="fr-FR" sz="1800" kern="1200" dirty="0" smtClean="0">
              <a:latin typeface="Times New Roman" pitchFamily="18" charset="0"/>
              <a:cs typeface="Times New Roman" pitchFamily="18" charset="0"/>
            </a:rPr>
            <a:t>%</a:t>
          </a:r>
          <a:r>
            <a:rPr lang="ar-DZ" sz="1800" kern="1200" dirty="0" smtClean="0">
              <a:latin typeface="Times New Roman" pitchFamily="18" charset="0"/>
              <a:cs typeface="Times New Roman" pitchFamily="18" charset="0"/>
            </a:rPr>
            <a:t> النقل، 17.8</a:t>
          </a:r>
          <a:r>
            <a:rPr lang="fr-FR" sz="1800" kern="1200" dirty="0" smtClean="0">
              <a:latin typeface="Times New Roman" pitchFamily="18" charset="0"/>
              <a:cs typeface="Times New Roman" pitchFamily="18" charset="0"/>
            </a:rPr>
            <a:t>%</a:t>
          </a:r>
          <a:r>
            <a:rPr lang="ar-DZ" sz="1800" kern="1200" dirty="0" smtClean="0">
              <a:latin typeface="Times New Roman" pitchFamily="18" charset="0"/>
              <a:cs typeface="Times New Roman" pitchFamily="18" charset="0"/>
            </a:rPr>
            <a:t> العقارات والإنشاءات، 17.2</a:t>
          </a:r>
          <a:r>
            <a:rPr lang="fr-FR" sz="1800" kern="1200" dirty="0" smtClean="0">
              <a:latin typeface="Times New Roman" pitchFamily="18" charset="0"/>
              <a:cs typeface="Times New Roman" pitchFamily="18" charset="0"/>
            </a:rPr>
            <a:t>%</a:t>
          </a:r>
          <a:r>
            <a:rPr lang="ar-DZ" sz="1800" kern="1200" dirty="0" smtClean="0">
              <a:latin typeface="Times New Roman" pitchFamily="18" charset="0"/>
              <a:cs typeface="Times New Roman" pitchFamily="18" charset="0"/>
            </a:rPr>
            <a:t> الطاقة والصناعة، 15.6</a:t>
          </a:r>
          <a:r>
            <a:rPr lang="fr-FR" sz="1800" kern="1200" dirty="0" smtClean="0">
              <a:latin typeface="Times New Roman" pitchFamily="18" charset="0"/>
              <a:cs typeface="Times New Roman" pitchFamily="18" charset="0"/>
            </a:rPr>
            <a:t>%</a:t>
          </a:r>
          <a:r>
            <a:rPr lang="ar-DZ" sz="1800" kern="1200" dirty="0" smtClean="0">
              <a:latin typeface="Times New Roman" pitchFamily="18" charset="0"/>
              <a:cs typeface="Times New Roman" pitchFamily="18" charset="0"/>
            </a:rPr>
            <a:t> الضيافة والترفيه، 2.7</a:t>
          </a:r>
          <a:r>
            <a:rPr lang="fr-FR" sz="1800" kern="1200" dirty="0" smtClean="0">
              <a:latin typeface="Times New Roman" pitchFamily="18" charset="0"/>
              <a:cs typeface="Times New Roman" pitchFamily="18" charset="0"/>
            </a:rPr>
            <a:t> %</a:t>
          </a:r>
          <a:r>
            <a:rPr lang="ar-DZ" sz="1800" kern="1200" dirty="0" smtClean="0">
              <a:latin typeface="Times New Roman" pitchFamily="18" charset="0"/>
              <a:cs typeface="Times New Roman" pitchFamily="18" charset="0"/>
            </a:rPr>
            <a:t> التجزئة وأخرى</a:t>
          </a:r>
          <a:endParaRPr lang="fr-FR" sz="1800" kern="1200" dirty="0">
            <a:latin typeface="Times New Roman" pitchFamily="18" charset="0"/>
            <a:cs typeface="Times New Roman" pitchFamily="18" charset="0"/>
          </a:endParaRPr>
        </a:p>
      </dsp:txBody>
      <dsp:txXfrm>
        <a:off x="5316118" y="2934714"/>
        <a:ext cx="1946608" cy="2219829"/>
      </dsp:txXfrm>
    </dsp:sp>
    <dsp:sp modelId="{02F06F43-37D7-4DB2-B542-3E3CDB28048C}">
      <dsp:nvSpPr>
        <dsp:cNvPr id="0" name=""/>
        <dsp:cNvSpPr/>
      </dsp:nvSpPr>
      <dsp:spPr>
        <a:xfrm>
          <a:off x="7286661" y="2829"/>
          <a:ext cx="1399728" cy="699864"/>
        </a:xfrm>
        <a:prstGeom prst="roundRect">
          <a:avLst>
            <a:gd name="adj" fmla="val 10000"/>
          </a:avLst>
        </a:prstGeom>
        <a:noFill/>
        <a:ln w="190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1435" tIns="34290" rIns="51435" bIns="34290" numCol="1" spcCol="1270" anchor="ctr" anchorCtr="0">
          <a:noAutofit/>
        </a:bodyPr>
        <a:lstStyle/>
        <a:p>
          <a:pPr lvl="0" algn="ctr" defTabSz="1200150" rtl="1">
            <a:lnSpc>
              <a:spcPct val="90000"/>
            </a:lnSpc>
            <a:spcBef>
              <a:spcPct val="0"/>
            </a:spcBef>
            <a:spcAft>
              <a:spcPct val="35000"/>
            </a:spcAft>
          </a:pPr>
          <a:r>
            <a:rPr lang="ar-DZ" sz="2700" kern="1200" dirty="0" smtClean="0">
              <a:solidFill>
                <a:schemeClr val="bg1"/>
              </a:solidFill>
              <a:latin typeface="Andalus" pitchFamily="18" charset="-78"/>
              <a:cs typeface="Andalus" pitchFamily="18" charset="-78"/>
            </a:rPr>
            <a:t>هدفها</a:t>
          </a:r>
          <a:endParaRPr lang="fr-FR" sz="2700" kern="1200" dirty="0">
            <a:solidFill>
              <a:schemeClr val="bg1"/>
            </a:solidFill>
            <a:latin typeface="Andalus" pitchFamily="18" charset="-78"/>
            <a:cs typeface="Andalus" pitchFamily="18" charset="-78"/>
          </a:endParaRPr>
        </a:p>
      </dsp:txBody>
      <dsp:txXfrm>
        <a:off x="7286661" y="2829"/>
        <a:ext cx="1399728" cy="699864"/>
      </dsp:txXfrm>
    </dsp:sp>
    <dsp:sp modelId="{74114F5A-968F-4940-BA12-EAB7661A5E32}">
      <dsp:nvSpPr>
        <dsp:cNvPr id="0" name=""/>
        <dsp:cNvSpPr/>
      </dsp:nvSpPr>
      <dsp:spPr>
        <a:xfrm>
          <a:off x="7426634" y="702693"/>
          <a:ext cx="145778" cy="1545583"/>
        </a:xfrm>
        <a:custGeom>
          <a:avLst/>
          <a:gdLst/>
          <a:ahLst/>
          <a:cxnLst/>
          <a:rect l="0" t="0" r="0" b="0"/>
          <a:pathLst>
            <a:path>
              <a:moveTo>
                <a:pt x="0" y="0"/>
              </a:moveTo>
              <a:lnTo>
                <a:pt x="0" y="1545583"/>
              </a:lnTo>
              <a:lnTo>
                <a:pt x="145778" y="154558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FB3895-988C-4454-9A4B-3608F010598E}">
      <dsp:nvSpPr>
        <dsp:cNvPr id="0" name=""/>
        <dsp:cNvSpPr/>
      </dsp:nvSpPr>
      <dsp:spPr>
        <a:xfrm>
          <a:off x="7572413" y="1236403"/>
          <a:ext cx="1467374" cy="2023748"/>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ar-DZ" sz="1800" kern="1200" dirty="0" smtClean="0">
              <a:latin typeface="Times New Roman" pitchFamily="18" charset="0"/>
              <a:cs typeface="Times New Roman" pitchFamily="18" charset="0"/>
            </a:rPr>
            <a:t>المساهمة في خطة دبي 2021 لتعزيز موقع دبي كمدينة عالمية ووجهة سياحية رائدة، ومركز مفضل للأعمال في منطقة الشرق الأوسط</a:t>
          </a:r>
          <a:endParaRPr lang="fr-FR" sz="1800" kern="1200" dirty="0">
            <a:latin typeface="Times New Roman" pitchFamily="18" charset="0"/>
            <a:cs typeface="Times New Roman" pitchFamily="18" charset="0"/>
          </a:endParaRPr>
        </a:p>
      </dsp:txBody>
      <dsp:txXfrm>
        <a:off x="7572413" y="1236403"/>
        <a:ext cx="1467374" cy="20237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DZ"/>
          </a:p>
        </p:txBody>
      </p:sp>
      <p:sp>
        <p:nvSpPr>
          <p:cNvPr id="3" name="Espace réservé de la date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06A7B90-EE09-4861-B221-40F0B472A230}" type="datetimeFigureOut">
              <a:rPr lang="ar-DZ" smtClean="0"/>
              <a:pPr/>
              <a:t>10-03-1441</a:t>
            </a:fld>
            <a:endParaRPr lang="ar-DZ"/>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DZ"/>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6" name="Espace réservé du pied de page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4CCF0F-4CDB-456B-9020-6C83BEFAEDF4}" type="slidenum">
              <a:rPr lang="ar-DZ" smtClean="0"/>
              <a:pPr/>
              <a:t>‹N°›</a:t>
            </a:fld>
            <a:endParaRPr lang="ar-DZ"/>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19" name="Espace réservé du pied de page 18"/>
          <p:cNvSpPr>
            <a:spLocks noGrp="1"/>
          </p:cNvSpPr>
          <p:nvPr>
            <p:ph type="ftr" sz="quarter" idx="11"/>
          </p:nvPr>
        </p:nvSpPr>
        <p:spPr/>
        <p:txBody>
          <a:bodyPr/>
          <a:lstStyle/>
          <a:p>
            <a:endParaRPr lang="ar-DZ"/>
          </a:p>
        </p:txBody>
      </p:sp>
      <p:sp>
        <p:nvSpPr>
          <p:cNvPr id="27" name="Espace réservé du numéro de diapositive 26"/>
          <p:cNvSpPr>
            <a:spLocks noGrp="1"/>
          </p:cNvSpPr>
          <p:nvPr>
            <p:ph type="sldNum" sz="quarter" idx="12"/>
          </p:nvPr>
        </p:nvSpPr>
        <p:spPr/>
        <p:txBody>
          <a:bodyPr/>
          <a:lstStyle/>
          <a:p>
            <a:fld id="{9B44BA77-B6BC-4326-84D7-95EB8FC04389}"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9B44BA77-B6BC-4326-84D7-95EB8FC04389}" type="slidenum">
              <a:rPr lang="ar-DZ" smtClean="0"/>
              <a:pPr/>
              <a:t>‹N°›</a:t>
            </a:fld>
            <a:endParaRPr lang="ar-D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8" name="Espace réservé du numéro de diapositive 7"/>
          <p:cNvSpPr>
            <a:spLocks noGrp="1"/>
          </p:cNvSpPr>
          <p:nvPr>
            <p:ph type="sldNum" sz="quarter" idx="11"/>
          </p:nvPr>
        </p:nvSpPr>
        <p:spPr/>
        <p:txBody>
          <a:bodyPr/>
          <a:lstStyle/>
          <a:p>
            <a:fld id="{9B44BA77-B6BC-4326-84D7-95EB8FC04389}" type="slidenum">
              <a:rPr lang="ar-DZ" smtClean="0"/>
              <a:pPr/>
              <a:t>‹N°›</a:t>
            </a:fld>
            <a:endParaRPr lang="ar-DZ"/>
          </a:p>
        </p:txBody>
      </p:sp>
      <p:sp>
        <p:nvSpPr>
          <p:cNvPr id="9" name="Espace réservé du pied de page 8"/>
          <p:cNvSpPr>
            <a:spLocks noGrp="1"/>
          </p:cNvSpPr>
          <p:nvPr>
            <p:ph type="ftr" sz="quarter" idx="12"/>
          </p:nvPr>
        </p:nvSpPr>
        <p:spPr/>
        <p:txBody>
          <a:bodyPr/>
          <a:lstStyle/>
          <a:p>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6543DEF-1C98-439C-B4F9-86D7B39E270C}" type="datetimeFigureOut">
              <a:rPr lang="ar-DZ" smtClean="0"/>
              <a:pPr/>
              <a:t>10-03-1441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a:xfrm>
            <a:off x="8156448" y="6422064"/>
            <a:ext cx="762000" cy="365125"/>
          </a:xfrm>
        </p:spPr>
        <p:txBody>
          <a:bodyPr/>
          <a:lstStyle/>
          <a:p>
            <a:fld id="{9B44BA77-B6BC-4326-84D7-95EB8FC04389}"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16543DEF-1C98-439C-B4F9-86D7B39E270C}" type="datetimeFigureOut">
              <a:rPr lang="ar-DZ" smtClean="0"/>
              <a:pPr/>
              <a:t>10-03-1441</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9B44BA77-B6BC-4326-84D7-95EB8FC04389}"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6543DEF-1C98-439C-B4F9-86D7B39E270C}" type="datetimeFigureOut">
              <a:rPr lang="ar-DZ" smtClean="0"/>
              <a:pPr/>
              <a:t>10-03-1441</a:t>
            </a:fld>
            <a:endParaRPr lang="ar-DZ"/>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DZ"/>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B44BA77-B6BC-4326-84D7-95EB8FC04389}" type="slidenum">
              <a:rPr lang="ar-DZ" smtClean="0"/>
              <a:pPr/>
              <a:t>‹N°›</a:t>
            </a:fld>
            <a:endParaRPr lang="ar-DZ"/>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4.jpe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Layout" Target="../diagrams/layout6.xml"/><Relationship Id="rId7" Type="http://schemas.openxmlformats.org/officeDocument/2006/relationships/image" Target="../media/image18.jpeg"/><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9.jpe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20.jpe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9.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images.pn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nvGraphicFramePr>
        <p:xfrm>
          <a:off x="0" y="1556792"/>
          <a:ext cx="9144000" cy="53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descr="téléchargement.jpg"/>
          <p:cNvPicPr>
            <a:picLocks noChangeAspect="1"/>
          </p:cNvPicPr>
          <p:nvPr/>
        </p:nvPicPr>
        <p:blipFill>
          <a:blip r:embed="rId7" cstate="print"/>
          <a:stretch>
            <a:fillRect/>
          </a:stretch>
        </p:blipFill>
        <p:spPr>
          <a:xfrm>
            <a:off x="0" y="0"/>
            <a:ext cx="9144000" cy="1700808"/>
          </a:xfrm>
          <a:prstGeom prst="rect">
            <a:avLst/>
          </a:prstGeo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éléchargement (1).png"/>
          <p:cNvPicPr>
            <a:picLocks noChangeAspect="1"/>
          </p:cNvPicPr>
          <p:nvPr/>
        </p:nvPicPr>
        <p:blipFill>
          <a:blip r:embed="rId2" cstate="print"/>
          <a:stretch>
            <a:fillRect/>
          </a:stretch>
        </p:blipFill>
        <p:spPr>
          <a:xfrm>
            <a:off x="0" y="0"/>
            <a:ext cx="2143125" cy="6858000"/>
          </a:xfrm>
          <a:prstGeom prst="rect">
            <a:avLst/>
          </a:prstGeom>
        </p:spPr>
      </p:pic>
      <p:graphicFrame>
        <p:nvGraphicFramePr>
          <p:cNvPr id="3" name="Diagramme 2"/>
          <p:cNvGraphicFramePr/>
          <p:nvPr/>
        </p:nvGraphicFramePr>
        <p:xfrm>
          <a:off x="2123728" y="0"/>
          <a:ext cx="6960096"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0" y="1700808"/>
          <a:ext cx="9144000" cy="5157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descr="téléchargement (4).jpg"/>
          <p:cNvPicPr>
            <a:picLocks noChangeAspect="1"/>
          </p:cNvPicPr>
          <p:nvPr/>
        </p:nvPicPr>
        <p:blipFill>
          <a:blip r:embed="rId7" cstate="print"/>
          <a:stretch>
            <a:fillRect/>
          </a:stretch>
        </p:blipFill>
        <p:spPr>
          <a:xfrm>
            <a:off x="0" y="0"/>
            <a:ext cx="9144000" cy="1772816"/>
          </a:xfrm>
          <a:prstGeom prst="rect">
            <a:avLst/>
          </a:prstGeom>
        </p:spPr>
      </p:pic>
      <p:pic>
        <p:nvPicPr>
          <p:cNvPr id="6" name="Image 5" descr="téléchargement (1).png"/>
          <p:cNvPicPr>
            <a:picLocks noChangeAspect="1"/>
          </p:cNvPicPr>
          <p:nvPr/>
        </p:nvPicPr>
        <p:blipFill>
          <a:blip r:embed="rId8" cstate="print"/>
          <a:stretch>
            <a:fillRect/>
          </a:stretch>
        </p:blipFill>
        <p:spPr>
          <a:xfrm>
            <a:off x="0" y="0"/>
            <a:ext cx="4788024" cy="1772816"/>
          </a:xfrm>
          <a:prstGeom prst="rect">
            <a:avLst/>
          </a:prstGeom>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1429175558912296400.jpg"/>
          <p:cNvPicPr>
            <a:picLocks noChangeAspect="1"/>
          </p:cNvPicPr>
          <p:nvPr/>
        </p:nvPicPr>
        <p:blipFill>
          <a:blip r:embed="rId2" cstate="print"/>
          <a:stretch>
            <a:fillRect/>
          </a:stretch>
        </p:blipFill>
        <p:spPr>
          <a:xfrm>
            <a:off x="0" y="0"/>
            <a:ext cx="9144000" cy="1988840"/>
          </a:xfrm>
          <a:prstGeom prst="rect">
            <a:avLst/>
          </a:prstGeom>
        </p:spPr>
      </p:pic>
      <p:graphicFrame>
        <p:nvGraphicFramePr>
          <p:cNvPr id="4" name="Diagramme 3"/>
          <p:cNvGraphicFramePr/>
          <p:nvPr/>
        </p:nvGraphicFramePr>
        <p:xfrm>
          <a:off x="0" y="1772816"/>
          <a:ext cx="9144000" cy="50851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téléchargement (2).jpg"/>
          <p:cNvPicPr>
            <a:picLocks noChangeAspect="1"/>
          </p:cNvPicPr>
          <p:nvPr/>
        </p:nvPicPr>
        <p:blipFill>
          <a:blip r:embed="rId2" cstate="print"/>
          <a:stretch>
            <a:fillRect/>
          </a:stretch>
        </p:blipFill>
        <p:spPr>
          <a:xfrm>
            <a:off x="0" y="0"/>
            <a:ext cx="9144000" cy="2132856"/>
          </a:xfrm>
          <a:prstGeom prst="rect">
            <a:avLst/>
          </a:prstGeom>
        </p:spPr>
      </p:pic>
      <p:graphicFrame>
        <p:nvGraphicFramePr>
          <p:cNvPr id="4" name="Diagramme 3"/>
          <p:cNvGraphicFramePr/>
          <p:nvPr/>
        </p:nvGraphicFramePr>
        <p:xfrm>
          <a:off x="0" y="1700808"/>
          <a:ext cx="9144000" cy="5157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9512" y="960984"/>
            <a:ext cx="8640960" cy="5780384"/>
          </a:xfrm>
          <a:prstGeom prst="rect">
            <a:avLst/>
          </a:prstGeom>
          <a:noFill/>
        </p:spPr>
        <p:txBody>
          <a:bodyPr wrap="square" rtlCol="1">
            <a:spAutoFit/>
          </a:bodyPr>
          <a:lstStyle/>
          <a:p>
            <a:pPr algn="just"/>
            <a:r>
              <a:rPr lang="ar-DZ" sz="2000" dirty="0" smtClean="0">
                <a:latin typeface="Times New Roman" pitchFamily="18" charset="0"/>
                <a:cs typeface="Times New Roman" pitchFamily="18" charset="0"/>
              </a:rPr>
              <a:t>من </a:t>
            </a:r>
            <a:r>
              <a:rPr lang="ar-DZ" sz="2000" dirty="0" smtClean="0">
                <a:latin typeface="Times New Roman" pitchFamily="18" charset="0"/>
                <a:cs typeface="Times New Roman" pitchFamily="18" charset="0"/>
              </a:rPr>
              <a:t>خلال الدراسة تم التوصل إلى النتائج التالية</a:t>
            </a:r>
            <a:r>
              <a:rPr lang="fr-FR" sz="2000" dirty="0" smtClean="0">
                <a:latin typeface="Times New Roman" pitchFamily="18" charset="0"/>
                <a:cs typeface="Times New Roman" pitchFamily="18" charset="0"/>
              </a:rPr>
              <a:t>:</a:t>
            </a:r>
            <a:r>
              <a:rPr lang="ar-DZ" sz="2000" dirty="0" smtClean="0">
                <a:latin typeface="Times New Roman" pitchFamily="18" charset="0"/>
                <a:cs typeface="Times New Roman" pitchFamily="18" charset="0"/>
              </a:rPr>
              <a:t> </a:t>
            </a:r>
          </a:p>
          <a:p>
            <a:pPr algn="just">
              <a:buFont typeface="Wingdings" pitchFamily="2" charset="2"/>
              <a:buChar char="ü"/>
            </a:pPr>
            <a:endParaRPr lang="ar-DZ" sz="2000" dirty="0" smtClean="0">
              <a:latin typeface="Times New Roman" pitchFamily="18" charset="0"/>
              <a:cs typeface="Times New Roman" pitchFamily="18" charset="0"/>
            </a:endParaRPr>
          </a:p>
          <a:p>
            <a:pPr lvl="0" algn="just">
              <a:buFont typeface="Wingdings" pitchFamily="2" charset="2"/>
              <a:buChar char="ü"/>
            </a:pPr>
            <a:r>
              <a:rPr lang="ar-DZ" sz="2000" dirty="0" smtClean="0">
                <a:latin typeface="Times New Roman" pitchFamily="18" charset="0"/>
                <a:cs typeface="Times New Roman" pitchFamily="18" charset="0"/>
              </a:rPr>
              <a:t> </a:t>
            </a:r>
            <a:r>
              <a:rPr lang="ar-DZ" sz="2000" dirty="0" smtClean="0">
                <a:latin typeface="Times New Roman" pitchFamily="18" charset="0"/>
                <a:cs typeface="Times New Roman" pitchFamily="18" charset="0"/>
              </a:rPr>
              <a:t>تعد الصناديق السيادية من الوسائل الحديثة المستخدمة للحفاظ على الفائض من الإيرادات التي تحققها الدولة، من أجل استخدامها في حالات العجز، وعند </a:t>
            </a:r>
            <a:r>
              <a:rPr lang="ar-DZ" sz="2000" dirty="0" err="1" smtClean="0">
                <a:latin typeface="Times New Roman" pitchFamily="18" charset="0"/>
                <a:cs typeface="Times New Roman" pitchFamily="18" charset="0"/>
              </a:rPr>
              <a:t>الضرورة.</a:t>
            </a:r>
            <a:r>
              <a:rPr lang="ar-DZ" sz="2000" dirty="0" smtClean="0">
                <a:latin typeface="Times New Roman" pitchFamily="18" charset="0"/>
                <a:cs typeface="Times New Roman" pitchFamily="18" charset="0"/>
              </a:rPr>
              <a:t>  </a:t>
            </a:r>
            <a:endParaRPr lang="fr-FR" sz="2000" dirty="0" smtClean="0">
              <a:latin typeface="Times New Roman" pitchFamily="18" charset="0"/>
              <a:cs typeface="Times New Roman" pitchFamily="18" charset="0"/>
            </a:endParaRPr>
          </a:p>
          <a:p>
            <a:pPr lvl="0" algn="just">
              <a:buFont typeface="Wingdings" pitchFamily="2" charset="2"/>
              <a:buChar char="ü"/>
            </a:pPr>
            <a:r>
              <a:rPr lang="ar-DZ" sz="2000" dirty="0" smtClean="0">
                <a:latin typeface="Times New Roman" pitchFamily="18" charset="0"/>
                <a:cs typeface="Times New Roman" pitchFamily="18" charset="0"/>
              </a:rPr>
              <a:t> يمكن </a:t>
            </a:r>
            <a:r>
              <a:rPr lang="ar-DZ" sz="2000" dirty="0" smtClean="0">
                <a:latin typeface="Times New Roman" pitchFamily="18" charset="0"/>
                <a:cs typeface="Times New Roman" pitchFamily="18" charset="0"/>
              </a:rPr>
              <a:t>اعتبار صناديق الثروة السيادية من الآليات الحديثة للاستثمار، والتي تضمن للدولة إعادة استغلال مواردها الفائضة المحولة إلى هذا الصندوق.</a:t>
            </a:r>
            <a:endParaRPr lang="fr-FR" sz="2000" dirty="0" smtClean="0">
              <a:latin typeface="Times New Roman" pitchFamily="18" charset="0"/>
              <a:cs typeface="Times New Roman" pitchFamily="18" charset="0"/>
            </a:endParaRPr>
          </a:p>
          <a:p>
            <a:pPr lvl="0" algn="just">
              <a:buFont typeface="Wingdings" pitchFamily="2" charset="2"/>
              <a:buChar char="ü"/>
            </a:pPr>
            <a:r>
              <a:rPr lang="ar-DZ" sz="2000" dirty="0" smtClean="0">
                <a:latin typeface="Times New Roman" pitchFamily="18" charset="0"/>
                <a:cs typeface="Times New Roman" pitchFamily="18" charset="0"/>
              </a:rPr>
              <a:t> تمكن </a:t>
            </a:r>
            <a:r>
              <a:rPr lang="ar-DZ" sz="2000" dirty="0" smtClean="0">
                <a:latin typeface="Times New Roman" pitchFamily="18" charset="0"/>
                <a:cs typeface="Times New Roman" pitchFamily="18" charset="0"/>
              </a:rPr>
              <a:t>موارد صناديق الثروة السيادية من تمويل نفقات الدولة الضرورية، سواء في الجانب الاقتصادي من خلال الاستثمار في التنمية المحلية وعلى رأسها البنية التحتية، أو التوجه نحو الاستثمار في البنوك والمشاريع الدولية الوطنية والأجنبية التي تسمح بتحقيق عوائد </a:t>
            </a:r>
            <a:r>
              <a:rPr lang="ar-DZ" sz="2000" dirty="0" err="1" smtClean="0">
                <a:latin typeface="Times New Roman" pitchFamily="18" charset="0"/>
                <a:cs typeface="Times New Roman" pitchFamily="18" charset="0"/>
              </a:rPr>
              <a:t>إضافية.</a:t>
            </a:r>
            <a:r>
              <a:rPr lang="ar-DZ" sz="2000" dirty="0" smtClean="0">
                <a:latin typeface="Times New Roman" pitchFamily="18" charset="0"/>
                <a:cs typeface="Times New Roman" pitchFamily="18" charset="0"/>
              </a:rPr>
              <a:t> كما يمكن استخدام هذه الموارد لتمويل الجانب الاجتماعي كصناديق المعاشات.</a:t>
            </a:r>
            <a:endParaRPr lang="fr-FR" sz="2000" dirty="0" smtClean="0">
              <a:latin typeface="Times New Roman" pitchFamily="18" charset="0"/>
              <a:cs typeface="Times New Roman" pitchFamily="18" charset="0"/>
            </a:endParaRPr>
          </a:p>
          <a:p>
            <a:pPr lvl="0" algn="just">
              <a:buFont typeface="Wingdings" pitchFamily="2" charset="2"/>
              <a:buChar char="ü"/>
            </a:pPr>
            <a:r>
              <a:rPr lang="ar-DZ" sz="2000" dirty="0" smtClean="0">
                <a:latin typeface="Times New Roman" pitchFamily="18" charset="0"/>
                <a:cs typeface="Times New Roman" pitchFamily="18" charset="0"/>
              </a:rPr>
              <a:t> بالرغم </a:t>
            </a:r>
            <a:r>
              <a:rPr lang="ar-DZ" sz="2000" dirty="0" smtClean="0">
                <a:latin typeface="Times New Roman" pitchFamily="18" charset="0"/>
                <a:cs typeface="Times New Roman" pitchFamily="18" charset="0"/>
              </a:rPr>
              <a:t>من اختلاف السياسة الاستثمارية لصناديق الثروة السيادية العربية، إلا أنها تتفق في النهاية على اقتناص أكبر قدر ممكن من الفرص الاستثمارية على المستوى العالمي.</a:t>
            </a:r>
            <a:endParaRPr lang="fr-FR" sz="2000" dirty="0" smtClean="0">
              <a:latin typeface="Times New Roman" pitchFamily="18" charset="0"/>
              <a:cs typeface="Times New Roman" pitchFamily="18" charset="0"/>
            </a:endParaRPr>
          </a:p>
          <a:p>
            <a:pPr lvl="0" algn="just">
              <a:buFont typeface="Wingdings" pitchFamily="2" charset="2"/>
              <a:buChar char="ü"/>
            </a:pPr>
            <a:r>
              <a:rPr lang="ar-DZ" sz="2000" dirty="0" smtClean="0">
                <a:latin typeface="Times New Roman" pitchFamily="18" charset="0"/>
                <a:cs typeface="Times New Roman" pitchFamily="18" charset="0"/>
              </a:rPr>
              <a:t> حققت </a:t>
            </a:r>
            <a:r>
              <a:rPr lang="ar-DZ" sz="2000" dirty="0" smtClean="0">
                <a:latin typeface="Times New Roman" pitchFamily="18" charset="0"/>
                <a:cs typeface="Times New Roman" pitchFamily="18" charset="0"/>
              </a:rPr>
              <a:t>الصناديق السيادية محل الدراسة نتائج جيدة من حيث التوزيع الجغرافي والقطاعي لاستثماراتها المحلية والدولية، والتي سمحت لها بالتوسع عبر كافة مناطق العالم من جهة، مع الاستمرار في تنويع </a:t>
            </a:r>
            <a:r>
              <a:rPr lang="ar-DZ" sz="2000" dirty="0" smtClean="0">
                <a:latin typeface="Times New Roman" pitchFamily="18" charset="0"/>
                <a:cs typeface="Times New Roman" pitchFamily="18" charset="0"/>
              </a:rPr>
              <a:t>اقتصادها.</a:t>
            </a:r>
            <a:endParaRPr lang="ar-DZ" sz="2000" dirty="0" smtClean="0">
              <a:latin typeface="Times New Roman" pitchFamily="18" charset="0"/>
              <a:cs typeface="Times New Roman" pitchFamily="18" charset="0"/>
            </a:endParaRPr>
          </a:p>
          <a:p>
            <a:pPr lvl="0" algn="just">
              <a:buFont typeface="Wingdings" pitchFamily="2" charset="2"/>
              <a:buChar char="ü"/>
            </a:pPr>
            <a:r>
              <a:rPr lang="ar-DZ" sz="2000" dirty="0" smtClean="0">
                <a:latin typeface="Times New Roman" pitchFamily="18" charset="0"/>
                <a:cs typeface="Times New Roman" pitchFamily="18" charset="0"/>
              </a:rPr>
              <a:t>عادة </a:t>
            </a:r>
            <a:r>
              <a:rPr lang="ar-DZ" sz="2000" dirty="0" smtClean="0">
                <a:latin typeface="Times New Roman" pitchFamily="18" charset="0"/>
                <a:cs typeface="Times New Roman" pitchFamily="18" charset="0"/>
              </a:rPr>
              <a:t>ما تستهدف عملية إعادة استثمار عوائد صناديق الثروة السيادية النتائج طويلة الأمد، حيث تعمل هذه الصناديق على تحقيق دخول إضافية توجه إلى الأجيال المستقبلية، وذلك بعد إرساء قواعد وبنى تحتية تدعم الاقتصاد المحلي بالدرجة </a:t>
            </a:r>
            <a:r>
              <a:rPr lang="ar-DZ" sz="2000" dirty="0" smtClean="0">
                <a:latin typeface="Times New Roman" pitchFamily="18" charset="0"/>
                <a:cs typeface="Times New Roman" pitchFamily="18" charset="0"/>
              </a:rPr>
              <a:t>الأولى.</a:t>
            </a:r>
            <a:endParaRPr lang="fr-FR" sz="2000" dirty="0" smtClean="0">
              <a:latin typeface="Times New Roman" pitchFamily="18" charset="0"/>
              <a:cs typeface="Times New Roman" pitchFamily="18" charset="0"/>
            </a:endParaRPr>
          </a:p>
        </p:txBody>
      </p:sp>
      <p:pic>
        <p:nvPicPr>
          <p:cNvPr id="5" name="Image 4" descr="images (6).jpg"/>
          <p:cNvPicPr>
            <a:picLocks noChangeAspect="1"/>
          </p:cNvPicPr>
          <p:nvPr/>
        </p:nvPicPr>
        <p:blipFill>
          <a:blip r:embed="rId2" cstate="print"/>
          <a:stretch>
            <a:fillRect/>
          </a:stretch>
        </p:blipFill>
        <p:spPr>
          <a:xfrm>
            <a:off x="0" y="0"/>
            <a:ext cx="2483768" cy="1700808"/>
          </a:xfrm>
          <a:prstGeom prst="rect">
            <a:avLst/>
          </a:prstGeom>
        </p:spPr>
      </p:pic>
      <p:sp>
        <p:nvSpPr>
          <p:cNvPr id="6" name="ZoneTexte 5"/>
          <p:cNvSpPr txBox="1"/>
          <p:nvPr/>
        </p:nvSpPr>
        <p:spPr>
          <a:xfrm>
            <a:off x="1547664" y="77723"/>
            <a:ext cx="7344816" cy="830997"/>
          </a:xfrm>
          <a:prstGeom prst="rect">
            <a:avLst/>
          </a:prstGeom>
          <a:noFill/>
        </p:spPr>
        <p:txBody>
          <a:bodyPr wrap="square" rtlCol="1">
            <a:spAutoFit/>
          </a:bodyPr>
          <a:lstStyle/>
          <a:p>
            <a:r>
              <a:rPr lang="ar-DZ" sz="4800" dirty="0" smtClean="0">
                <a:latin typeface="Arabic Typesetting" pitchFamily="66" charset="-78"/>
                <a:cs typeface="Arabic Typesetting" pitchFamily="66" charset="-78"/>
              </a:rPr>
              <a:t>خــــــــــــاتـــــــــــــــــــــــمــــــــــــة </a:t>
            </a:r>
            <a:r>
              <a:rPr lang="fr-FR" sz="4800" dirty="0" smtClean="0">
                <a:latin typeface="Arabic Typesetting" pitchFamily="66" charset="-78"/>
                <a:cs typeface="Arabic Typesetting" pitchFamily="66" charset="-78"/>
              </a:rPr>
              <a:t>:</a:t>
            </a:r>
            <a:r>
              <a:rPr lang="ar-DZ" sz="4800" dirty="0" smtClean="0">
                <a:latin typeface="Arabic Typesetting" pitchFamily="66" charset="-78"/>
                <a:cs typeface="Arabic Typesetting" pitchFamily="66" charset="-78"/>
              </a:rPr>
              <a:t> </a:t>
            </a:r>
            <a:endParaRPr lang="ar-DZ" sz="4800" dirty="0">
              <a:latin typeface="Arabic Typesetting" pitchFamily="66" charset="-78"/>
              <a:cs typeface="Arabic Typesetting" pitchFamily="66" charset="-78"/>
            </a:endParaRP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images (7).jpg"/>
          <p:cNvPicPr>
            <a:picLocks noChangeAspect="1"/>
          </p:cNvPicPr>
          <p:nvPr/>
        </p:nvPicPr>
        <p:blipFill>
          <a:blip r:embed="rId2" cstate="print"/>
          <a:stretch>
            <a:fillRect/>
          </a:stretch>
        </p:blipFill>
        <p:spPr>
          <a:xfrm>
            <a:off x="0" y="0"/>
            <a:ext cx="3059832" cy="2060848"/>
          </a:xfrm>
          <a:prstGeom prst="rect">
            <a:avLst/>
          </a:prstGeom>
        </p:spPr>
      </p:pic>
      <p:sp>
        <p:nvSpPr>
          <p:cNvPr id="5122" name="Rectangle 2"/>
          <p:cNvSpPr>
            <a:spLocks noChangeArrowheads="1"/>
          </p:cNvSpPr>
          <p:nvPr/>
        </p:nvSpPr>
        <p:spPr bwMode="auto">
          <a:xfrm>
            <a:off x="3059832" y="102111"/>
            <a:ext cx="594015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algn="justLow" defTabSz="914400" rtl="1" eaLnBrk="1" fontAlgn="base" latinLnBrk="0" hangingPunct="1">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انطلاقا من هذه النتائج، لا بد من تقديم مجموعة من التوصيات التي ينبغي إسقاطها على صندوق ضبط الموارد في الجزائر، والذي يتميز عموما باستثمار عوائده عند وجودها في عدد محدود جدا من الاستثمارات، كما يوجه أغلبه إلى تغطية وتمويل البرامج </a:t>
            </a:r>
            <a:r>
              <a:rPr kumimoji="0" lang="ar-DZ"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التسييرية</a:t>
            </a: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المسطرة، وأغلبها في الشق الاجتماعي، مما لا يحقق عوائد </a:t>
            </a:r>
            <a:r>
              <a:rPr kumimoji="0" lang="ar-DZ"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حقيقية</a:t>
            </a: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مستقبلية، ويدق ناقوس الخطر في الحجم المتناقص لعوائد </a:t>
            </a:r>
            <a:r>
              <a:rPr kumimoji="0" lang="ar-DZ"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الصندوق.</a:t>
            </a: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وبالتالي </a:t>
            </a:r>
            <a:r>
              <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يمكن التوصية</a:t>
            </a: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بـ</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3" name="Rectangle 3"/>
          <p:cNvSpPr>
            <a:spLocks noChangeArrowheads="1"/>
          </p:cNvSpPr>
          <p:nvPr/>
        </p:nvSpPr>
        <p:spPr bwMode="auto">
          <a:xfrm>
            <a:off x="179512" y="2399397"/>
            <a:ext cx="8748464"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 typeface="Wingdings" pitchFamily="2" charset="2"/>
              <a:buChar char="q"/>
              <a:tabLst/>
            </a:pPr>
            <a:r>
              <a:rPr kumimoji="0" lang="ar-DZ"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على الجزائر أن تستفيد من تجارب هذه الدول العربية التي تحاول في كل مرة أن تستغل صناديقها السيادية من أجل تنمية </a:t>
            </a:r>
            <a:r>
              <a:rPr kumimoji="0" lang="ar-DZ"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حقيقية</a:t>
            </a:r>
            <a:r>
              <a:rPr kumimoji="0" lang="ar-DZ"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وفعالة لاقتصادها، مما سمح لها بتسجيل قفزات محسوبة لها، من ناحية تطوير الاقتصاد وتنويعه، ما منحها حرية كبيرة في الحركة من خلال عدم الارتباط الكلي والتام على النفط فقط كمصدر للدخل.</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eaLnBrk="0" fontAlgn="base" latinLnBrk="0" hangingPunct="0">
              <a:lnSpc>
                <a:spcPct val="100000"/>
              </a:lnSpc>
              <a:spcBef>
                <a:spcPct val="0"/>
              </a:spcBef>
              <a:spcAft>
                <a:spcPct val="0"/>
              </a:spcAft>
              <a:buClrTx/>
              <a:buSzTx/>
              <a:buFont typeface="Wingdings" pitchFamily="2" charset="2"/>
              <a:buChar char="q"/>
              <a:tabLst/>
            </a:pPr>
            <a:r>
              <a:rPr kumimoji="0" lang="ar-DZ"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يجب التخطيط المسبق والحكيم لاستغلال موارد صندوق الثروة السيادي في الجزائر في مجالات ذات قيمة مضافة ومدرة للربح، وعدم التركيز فقط على تمويل المشاريع الاستهلاكية والاجتماعية.</a:t>
            </a:r>
            <a:endParaRPr kumimoji="0" lang="en-US"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eaLnBrk="0" fontAlgn="base" latinLnBrk="0" hangingPunct="0">
              <a:lnSpc>
                <a:spcPct val="100000"/>
              </a:lnSpc>
              <a:spcBef>
                <a:spcPct val="0"/>
              </a:spcBef>
              <a:spcAft>
                <a:spcPct val="0"/>
              </a:spcAft>
              <a:buClrTx/>
              <a:buSzTx/>
              <a:buFont typeface="Wingdings" pitchFamily="2" charset="2"/>
              <a:buChar char="q"/>
              <a:tabLst/>
            </a:pPr>
            <a:r>
              <a:rPr kumimoji="0" lang="ar-DZ"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ضرورة تشغيل الموارد المتبقية في صندوق ضبط الموارد في استثمارات فعالة تحقق عوائد مستقبلية محتملة، مع استغلال ذلك في بعث قطاعات حيوية أخرى كالزراعة والسياحة والصناعة من أجل تنويع الاقتصاد الجزائري، والخروج من التبعية النفطية، خصوصا مع عدم استقرار أسواق النفط</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DZ"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من جهة، وتآكل الموارد السابقة في الصندوق دون إضافة </a:t>
            </a:r>
            <a:r>
              <a:rPr kumimoji="0" lang="ar-DZ"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حقيقية</a:t>
            </a:r>
            <a:r>
              <a:rPr kumimoji="0" lang="ar-DZ"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للاقتصاد من جهة أخرى</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aaaa14.jpg"/>
          <p:cNvPicPr>
            <a:picLocks noChangeAspect="1"/>
          </p:cNvPicPr>
          <p:nvPr/>
        </p:nvPicPr>
        <p:blipFill>
          <a:blip r:embed="rId2" cstate="print"/>
          <a:stretch>
            <a:fillRect/>
          </a:stretch>
        </p:blipFill>
        <p:spPr>
          <a:xfrm>
            <a:off x="0" y="4414"/>
            <a:ext cx="9149892" cy="6853586"/>
          </a:xfrm>
          <a:prstGeom prst="rect">
            <a:avLst/>
          </a:prstGeom>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1461229105_448_9791_.jpg"/>
          <p:cNvPicPr>
            <a:picLocks noChangeAspect="1"/>
          </p:cNvPicPr>
          <p:nvPr/>
        </p:nvPicPr>
        <p:blipFill>
          <a:blip r:embed="rId2" cstate="print"/>
          <a:stretch>
            <a:fillRect/>
          </a:stretch>
        </p:blipFill>
        <p:spPr>
          <a:xfrm>
            <a:off x="0" y="0"/>
            <a:ext cx="9144000" cy="6858000"/>
          </a:xfrm>
          <a:prstGeom prst="rect">
            <a:avLst/>
          </a:prstGeom>
        </p:spPr>
      </p:pic>
      <p:sp>
        <p:nvSpPr>
          <p:cNvPr id="9" name="Rectangle 8"/>
          <p:cNvSpPr/>
          <p:nvPr/>
        </p:nvSpPr>
        <p:spPr>
          <a:xfrm>
            <a:off x="72008" y="2996953"/>
            <a:ext cx="8964488" cy="1200329"/>
          </a:xfrm>
          <a:prstGeom prst="rect">
            <a:avLst/>
          </a:prstGeom>
          <a:effectLst>
            <a:glow rad="63500">
              <a:schemeClr val="accent6">
                <a:tint val="30000"/>
                <a:shade val="95000"/>
                <a:satMod val="300000"/>
                <a:alpha val="50000"/>
              </a:schemeClr>
            </a:glow>
            <a:outerShdw blurRad="63500" sx="102000" sy="102000" algn="ctr" rotWithShape="0">
              <a:prstClr val="black">
                <a:alpha val="40000"/>
              </a:prstClr>
            </a:outerShdw>
            <a:reflection blurRad="6350" stA="50000" endA="300" endPos="55500" dist="50800" dir="5400000" sy="-100000" algn="bl" rotWithShape="0"/>
          </a:effectLst>
          <a:scene3d>
            <a:camera prst="obliqueBottomRight"/>
            <a:lightRig rig="threePt" dir="t"/>
          </a:scene3d>
          <a:sp3d>
            <a:bevelT w="114300" prst="artDeco"/>
          </a:sp3d>
        </p:spPr>
        <p:style>
          <a:lnRef idx="1">
            <a:schemeClr val="accent6"/>
          </a:lnRef>
          <a:fillRef idx="2">
            <a:schemeClr val="accent6"/>
          </a:fillRef>
          <a:effectRef idx="1">
            <a:schemeClr val="accent6"/>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ar-DZ" sz="3600" b="1" dirty="0" smtClean="0">
                <a:solidFill>
                  <a:schemeClr val="bg1"/>
                </a:solidFill>
                <a:latin typeface="Andalus" pitchFamily="18" charset="-78"/>
                <a:cs typeface="Andalus" pitchFamily="18" charset="-78"/>
              </a:rPr>
              <a:t>نظرة على واقع وآفاق صناديق الثروة السيادية في عينة من الدول العربية</a:t>
            </a:r>
            <a:endParaRPr lang="fr-FR" sz="3600" b="1" dirty="0">
              <a:ln/>
              <a:solidFill>
                <a:schemeClr val="bg1"/>
              </a:solidFill>
              <a:latin typeface="Andalus" pitchFamily="18" charset="-78"/>
              <a:cs typeface="Andalus" pitchFamily="18" charset="-78"/>
            </a:endParaRPr>
          </a:p>
        </p:txBody>
      </p:sp>
      <p:sp>
        <p:nvSpPr>
          <p:cNvPr id="10" name="ZoneTexte 9"/>
          <p:cNvSpPr txBox="1"/>
          <p:nvPr/>
        </p:nvSpPr>
        <p:spPr>
          <a:xfrm>
            <a:off x="4499992" y="116632"/>
            <a:ext cx="4644008" cy="1569660"/>
          </a:xfrm>
          <a:prstGeom prst="rect">
            <a:avLst/>
          </a:prstGeom>
          <a:noFill/>
        </p:spPr>
        <p:txBody>
          <a:bodyPr wrap="square" rtlCol="1">
            <a:spAutoFit/>
          </a:bodyPr>
          <a:lstStyle/>
          <a:p>
            <a:pPr algn="ctr"/>
            <a:r>
              <a:rPr lang="ar-DZ" sz="2400" b="1" dirty="0" smtClean="0">
                <a:solidFill>
                  <a:schemeClr val="accent6">
                    <a:lumMod val="75000"/>
                  </a:schemeClr>
                </a:solidFill>
                <a:latin typeface="Traditional Arabic" pitchFamily="18" charset="-78"/>
                <a:cs typeface="Traditional Arabic" pitchFamily="18" charset="-78"/>
              </a:rPr>
              <a:t>الجمهورية الجزائرية الديمقراطية الشعبية</a:t>
            </a:r>
          </a:p>
          <a:p>
            <a:pPr algn="ctr"/>
            <a:r>
              <a:rPr lang="ar-DZ" sz="2400" b="1" dirty="0" smtClean="0">
                <a:solidFill>
                  <a:schemeClr val="accent6">
                    <a:lumMod val="75000"/>
                  </a:schemeClr>
                </a:solidFill>
                <a:latin typeface="Traditional Arabic" pitchFamily="18" charset="-78"/>
                <a:cs typeface="Traditional Arabic" pitchFamily="18" charset="-78"/>
              </a:rPr>
              <a:t>وزارة التعليم العالي والبحث </a:t>
            </a:r>
            <a:r>
              <a:rPr lang="ar-DZ" sz="2400" b="1" dirty="0" smtClean="0">
                <a:solidFill>
                  <a:schemeClr val="accent6">
                    <a:lumMod val="75000"/>
                  </a:schemeClr>
                </a:solidFill>
                <a:latin typeface="Traditional Arabic" pitchFamily="18" charset="-78"/>
                <a:cs typeface="Traditional Arabic" pitchFamily="18" charset="-78"/>
              </a:rPr>
              <a:t>العلمي</a:t>
            </a:r>
          </a:p>
          <a:p>
            <a:pPr algn="ctr"/>
            <a:r>
              <a:rPr lang="ar-DZ" sz="2400" b="1" dirty="0" smtClean="0">
                <a:solidFill>
                  <a:schemeClr val="accent6">
                    <a:lumMod val="75000"/>
                  </a:schemeClr>
                </a:solidFill>
                <a:latin typeface="Traditional Arabic" pitchFamily="18" charset="-78"/>
                <a:cs typeface="Traditional Arabic" pitchFamily="18" charset="-78"/>
              </a:rPr>
              <a:t>المركز الجامعي عبد الحفيظ </a:t>
            </a:r>
            <a:r>
              <a:rPr lang="ar-DZ" sz="2400" b="1" dirty="0" err="1" smtClean="0">
                <a:solidFill>
                  <a:schemeClr val="accent6">
                    <a:lumMod val="75000"/>
                  </a:schemeClr>
                </a:solidFill>
                <a:latin typeface="Traditional Arabic" pitchFamily="18" charset="-78"/>
                <a:cs typeface="Traditional Arabic" pitchFamily="18" charset="-78"/>
              </a:rPr>
              <a:t>بوصوف</a:t>
            </a:r>
            <a:r>
              <a:rPr lang="ar-DZ" sz="2400" b="1" dirty="0" smtClean="0">
                <a:solidFill>
                  <a:schemeClr val="accent6">
                    <a:lumMod val="75000"/>
                  </a:schemeClr>
                </a:solidFill>
                <a:latin typeface="Traditional Arabic" pitchFamily="18" charset="-78"/>
                <a:cs typeface="Traditional Arabic" pitchFamily="18" charset="-78"/>
              </a:rPr>
              <a:t> ميلة </a:t>
            </a:r>
            <a:endParaRPr lang="ar-DZ" sz="2400" b="1" dirty="0" smtClean="0">
              <a:solidFill>
                <a:schemeClr val="accent6">
                  <a:lumMod val="75000"/>
                </a:schemeClr>
              </a:solidFill>
              <a:latin typeface="Traditional Arabic" pitchFamily="18" charset="-78"/>
              <a:cs typeface="Traditional Arabic" pitchFamily="18" charset="-78"/>
            </a:endParaRPr>
          </a:p>
          <a:p>
            <a:pPr algn="ctr"/>
            <a:r>
              <a:rPr lang="ar-DZ" sz="2400" b="1" dirty="0" smtClean="0">
                <a:solidFill>
                  <a:schemeClr val="accent6">
                    <a:lumMod val="75000"/>
                  </a:schemeClr>
                </a:solidFill>
                <a:latin typeface="Traditional Arabic" pitchFamily="18" charset="-78"/>
                <a:cs typeface="Traditional Arabic" pitchFamily="18" charset="-78"/>
              </a:rPr>
              <a:t>معهد العلوم الاقتصادية، علوم التسيير والعلوم التجارية</a:t>
            </a:r>
            <a:endParaRPr lang="ar-DZ" sz="2400" b="1" dirty="0" smtClean="0">
              <a:solidFill>
                <a:schemeClr val="accent6">
                  <a:lumMod val="75000"/>
                </a:schemeClr>
              </a:solidFill>
              <a:latin typeface="Traditional Arabic" pitchFamily="18" charset="-78"/>
              <a:cs typeface="Traditional Arabic" pitchFamily="18" charset="-78"/>
            </a:endParaRPr>
          </a:p>
        </p:txBody>
      </p:sp>
      <p:sp>
        <p:nvSpPr>
          <p:cNvPr id="11" name="ZoneTexte 10"/>
          <p:cNvSpPr txBox="1"/>
          <p:nvPr/>
        </p:nvSpPr>
        <p:spPr>
          <a:xfrm>
            <a:off x="1691680" y="4277414"/>
            <a:ext cx="5976664" cy="1323439"/>
          </a:xfrm>
          <a:prstGeom prst="rect">
            <a:avLst/>
          </a:prstGeom>
          <a:solidFill>
            <a:schemeClr val="tx1">
              <a:lumMod val="95000"/>
            </a:schemeClr>
          </a:solidFill>
        </p:spPr>
        <p:txBody>
          <a:bodyPr wrap="square" rtlCol="1">
            <a:spAutoFit/>
          </a:bodyPr>
          <a:lstStyle/>
          <a:p>
            <a:pPr algn="ctr"/>
            <a:r>
              <a:rPr lang="ar-DZ" sz="2000" b="1" dirty="0" smtClean="0">
                <a:solidFill>
                  <a:schemeClr val="accent6">
                    <a:lumMod val="75000"/>
                  </a:schemeClr>
                </a:solidFill>
                <a:latin typeface="Traditional Arabic" pitchFamily="18" charset="-78"/>
                <a:cs typeface="Traditional Arabic" pitchFamily="18" charset="-78"/>
              </a:rPr>
              <a:t>من إعداد </a:t>
            </a:r>
            <a:r>
              <a:rPr lang="fr-FR" sz="2000" b="1" dirty="0" smtClean="0">
                <a:solidFill>
                  <a:schemeClr val="accent6">
                    <a:lumMod val="75000"/>
                  </a:schemeClr>
                </a:solidFill>
                <a:latin typeface="Traditional Arabic" pitchFamily="18" charset="-78"/>
                <a:cs typeface="Traditional Arabic" pitchFamily="18" charset="-78"/>
              </a:rPr>
              <a:t>:</a:t>
            </a:r>
            <a:endParaRPr lang="ar-DZ" sz="2000" b="1" dirty="0" smtClean="0">
              <a:solidFill>
                <a:schemeClr val="accent6">
                  <a:lumMod val="75000"/>
                </a:schemeClr>
              </a:solidFill>
              <a:latin typeface="Traditional Arabic" pitchFamily="18" charset="-78"/>
              <a:cs typeface="Traditional Arabic" pitchFamily="18" charset="-78"/>
            </a:endParaRPr>
          </a:p>
          <a:p>
            <a:pPr algn="ctr"/>
            <a:r>
              <a:rPr lang="ar-DZ" sz="2000" b="1" dirty="0" smtClean="0">
                <a:solidFill>
                  <a:schemeClr val="accent6">
                    <a:lumMod val="75000"/>
                  </a:schemeClr>
                </a:solidFill>
                <a:latin typeface="Traditional Arabic" pitchFamily="18" charset="-78"/>
                <a:cs typeface="Traditional Arabic" pitchFamily="18" charset="-78"/>
              </a:rPr>
              <a:t>د.سعود </a:t>
            </a:r>
            <a:r>
              <a:rPr lang="ar-DZ" sz="2000" b="1" dirty="0" err="1" smtClean="0">
                <a:solidFill>
                  <a:schemeClr val="accent6">
                    <a:lumMod val="75000"/>
                  </a:schemeClr>
                </a:solidFill>
                <a:latin typeface="Traditional Arabic" pitchFamily="18" charset="-78"/>
                <a:cs typeface="Traditional Arabic" pitchFamily="18" charset="-78"/>
              </a:rPr>
              <a:t>وسيلة </a:t>
            </a:r>
            <a:r>
              <a:rPr lang="ar-DZ" sz="2000" b="1" dirty="0" smtClean="0">
                <a:solidFill>
                  <a:schemeClr val="accent6">
                    <a:lumMod val="75000"/>
                  </a:schemeClr>
                </a:solidFill>
                <a:latin typeface="Traditional Arabic" pitchFamily="18" charset="-78"/>
                <a:cs typeface="Traditional Arabic" pitchFamily="18" charset="-78"/>
              </a:rPr>
              <a:t>– جامعة </a:t>
            </a:r>
            <a:r>
              <a:rPr lang="ar-DZ" sz="2000" b="1" dirty="0" err="1" smtClean="0">
                <a:solidFill>
                  <a:schemeClr val="accent6">
                    <a:lumMod val="75000"/>
                  </a:schemeClr>
                </a:solidFill>
                <a:latin typeface="Traditional Arabic" pitchFamily="18" charset="-78"/>
                <a:cs typeface="Traditional Arabic" pitchFamily="18" charset="-78"/>
              </a:rPr>
              <a:t>البويرة</a:t>
            </a:r>
            <a:endParaRPr lang="ar-DZ" sz="2000" b="1" dirty="0" smtClean="0">
              <a:solidFill>
                <a:schemeClr val="accent6">
                  <a:lumMod val="75000"/>
                </a:schemeClr>
              </a:solidFill>
              <a:latin typeface="Traditional Arabic" pitchFamily="18" charset="-78"/>
              <a:cs typeface="Traditional Arabic" pitchFamily="18" charset="-78"/>
            </a:endParaRPr>
          </a:p>
          <a:p>
            <a:pPr algn="ctr"/>
            <a:r>
              <a:rPr lang="ar-DZ" sz="2000" b="1" dirty="0" err="1" smtClean="0">
                <a:solidFill>
                  <a:schemeClr val="accent6">
                    <a:lumMod val="75000"/>
                  </a:schemeClr>
                </a:solidFill>
                <a:latin typeface="Traditional Arabic" pitchFamily="18" charset="-78"/>
                <a:cs typeface="Traditional Arabic" pitchFamily="18" charset="-78"/>
              </a:rPr>
              <a:t>د.</a:t>
            </a:r>
            <a:r>
              <a:rPr lang="ar-DZ" sz="2000" b="1" dirty="0" smtClean="0">
                <a:solidFill>
                  <a:schemeClr val="accent6">
                    <a:lumMod val="75000"/>
                  </a:schemeClr>
                </a:solidFill>
                <a:latin typeface="Traditional Arabic" pitchFamily="18" charset="-78"/>
                <a:cs typeface="Traditional Arabic" pitchFamily="18" charset="-78"/>
              </a:rPr>
              <a:t> فرحات </a:t>
            </a:r>
            <a:r>
              <a:rPr lang="ar-DZ" sz="2000" b="1" dirty="0" err="1" smtClean="0">
                <a:solidFill>
                  <a:schemeClr val="accent6">
                    <a:lumMod val="75000"/>
                  </a:schemeClr>
                </a:solidFill>
                <a:latin typeface="Traditional Arabic" pitchFamily="18" charset="-78"/>
                <a:cs typeface="Traditional Arabic" pitchFamily="18" charset="-78"/>
              </a:rPr>
              <a:t>عباس </a:t>
            </a:r>
            <a:r>
              <a:rPr lang="ar-DZ" sz="2000" b="1" dirty="0" smtClean="0">
                <a:solidFill>
                  <a:schemeClr val="accent6">
                    <a:lumMod val="75000"/>
                  </a:schemeClr>
                </a:solidFill>
                <a:latin typeface="Traditional Arabic" pitchFamily="18" charset="-78"/>
                <a:cs typeface="Traditional Arabic" pitchFamily="18" charset="-78"/>
              </a:rPr>
              <a:t>- </a:t>
            </a:r>
            <a:r>
              <a:rPr lang="ar-DZ" sz="2000" b="1" dirty="0" smtClean="0">
                <a:solidFill>
                  <a:schemeClr val="accent6">
                    <a:lumMod val="75000"/>
                  </a:schemeClr>
                </a:solidFill>
                <a:latin typeface="Traditional Arabic" pitchFamily="18" charset="-78"/>
                <a:cs typeface="Traditional Arabic" pitchFamily="18" charset="-78"/>
              </a:rPr>
              <a:t>جامعة </a:t>
            </a:r>
            <a:r>
              <a:rPr lang="ar-DZ" sz="2000" b="1" dirty="0" smtClean="0">
                <a:solidFill>
                  <a:schemeClr val="accent6">
                    <a:lumMod val="75000"/>
                  </a:schemeClr>
                </a:solidFill>
                <a:latin typeface="Traditional Arabic" pitchFamily="18" charset="-78"/>
                <a:cs typeface="Traditional Arabic" pitchFamily="18" charset="-78"/>
              </a:rPr>
              <a:t>المسيلة</a:t>
            </a:r>
          </a:p>
          <a:p>
            <a:pPr algn="ctr"/>
            <a:r>
              <a:rPr lang="ar-DZ" sz="2000" b="1" dirty="0" err="1" smtClean="0">
                <a:solidFill>
                  <a:schemeClr val="accent6">
                    <a:lumMod val="75000"/>
                  </a:schemeClr>
                </a:solidFill>
                <a:latin typeface="Traditional Arabic" pitchFamily="18" charset="-78"/>
                <a:cs typeface="Traditional Arabic" pitchFamily="18" charset="-78"/>
              </a:rPr>
              <a:t>د.</a:t>
            </a:r>
            <a:r>
              <a:rPr lang="ar-DZ" sz="2000" b="1" dirty="0" smtClean="0">
                <a:solidFill>
                  <a:schemeClr val="accent6">
                    <a:lumMod val="75000"/>
                  </a:schemeClr>
                </a:solidFill>
                <a:latin typeface="Traditional Arabic" pitchFamily="18" charset="-78"/>
                <a:cs typeface="Traditional Arabic" pitchFamily="18" charset="-78"/>
              </a:rPr>
              <a:t> </a:t>
            </a:r>
            <a:r>
              <a:rPr lang="ar-DZ" sz="2000" b="1" dirty="0" err="1" smtClean="0">
                <a:solidFill>
                  <a:schemeClr val="accent6">
                    <a:lumMod val="75000"/>
                  </a:schemeClr>
                </a:solidFill>
                <a:latin typeface="Traditional Arabic" pitchFamily="18" charset="-78"/>
                <a:cs typeface="Traditional Arabic" pitchFamily="18" charset="-78"/>
              </a:rPr>
              <a:t>بيصار</a:t>
            </a:r>
            <a:r>
              <a:rPr lang="ar-DZ" sz="2000" b="1" dirty="0" smtClean="0">
                <a:solidFill>
                  <a:schemeClr val="accent6">
                    <a:lumMod val="75000"/>
                  </a:schemeClr>
                </a:solidFill>
                <a:latin typeface="Traditional Arabic" pitchFamily="18" charset="-78"/>
                <a:cs typeface="Traditional Arabic" pitchFamily="18" charset="-78"/>
              </a:rPr>
              <a:t> عبد </a:t>
            </a:r>
            <a:r>
              <a:rPr lang="ar-DZ" sz="2000" b="1" dirty="0" err="1" smtClean="0">
                <a:solidFill>
                  <a:schemeClr val="accent6">
                    <a:lumMod val="75000"/>
                  </a:schemeClr>
                </a:solidFill>
                <a:latin typeface="Traditional Arabic" pitchFamily="18" charset="-78"/>
                <a:cs typeface="Traditional Arabic" pitchFamily="18" charset="-78"/>
              </a:rPr>
              <a:t>المطلب </a:t>
            </a:r>
            <a:r>
              <a:rPr lang="ar-DZ" sz="2000" b="1" dirty="0" smtClean="0">
                <a:solidFill>
                  <a:schemeClr val="accent6">
                    <a:lumMod val="75000"/>
                  </a:schemeClr>
                </a:solidFill>
                <a:latin typeface="Traditional Arabic" pitchFamily="18" charset="-78"/>
                <a:cs typeface="Traditional Arabic" pitchFamily="18" charset="-78"/>
              </a:rPr>
              <a:t>– جامعة المسيلة</a:t>
            </a:r>
            <a:endParaRPr lang="ar-DZ" sz="2000" b="1" dirty="0" smtClean="0">
              <a:solidFill>
                <a:schemeClr val="accent6">
                  <a:lumMod val="75000"/>
                </a:schemeClr>
              </a:solidFill>
              <a:latin typeface="Traditional Arabic" pitchFamily="18" charset="-78"/>
              <a:cs typeface="Traditional Arabic" pitchFamily="18" charset="-78"/>
            </a:endParaRPr>
          </a:p>
        </p:txBody>
      </p:sp>
      <p:sp>
        <p:nvSpPr>
          <p:cNvPr id="12" name="ZoneTexte 11"/>
          <p:cNvSpPr txBox="1"/>
          <p:nvPr/>
        </p:nvSpPr>
        <p:spPr>
          <a:xfrm>
            <a:off x="-72008" y="1240884"/>
            <a:ext cx="3347864" cy="1107996"/>
          </a:xfrm>
          <a:prstGeom prst="rect">
            <a:avLst/>
          </a:prstGeom>
          <a:noFill/>
        </p:spPr>
        <p:txBody>
          <a:bodyPr wrap="square" rtlCol="1">
            <a:spAutoFit/>
          </a:bodyPr>
          <a:lstStyle/>
          <a:p>
            <a:pPr algn="ctr"/>
            <a:r>
              <a:rPr lang="ar-DZ" sz="2200" b="1" dirty="0" smtClean="0">
                <a:solidFill>
                  <a:schemeClr val="accent6">
                    <a:lumMod val="75000"/>
                  </a:schemeClr>
                </a:solidFill>
                <a:latin typeface="Traditional Arabic" pitchFamily="18" charset="-78"/>
                <a:cs typeface="Traditional Arabic" pitchFamily="18" charset="-78"/>
              </a:rPr>
              <a:t>المؤتمر الدولي الثالث حول </a:t>
            </a:r>
            <a:r>
              <a:rPr lang="fr-FR" sz="2200" b="1" dirty="0" smtClean="0">
                <a:solidFill>
                  <a:schemeClr val="accent6">
                    <a:lumMod val="75000"/>
                  </a:schemeClr>
                </a:solidFill>
                <a:latin typeface="Traditional Arabic" pitchFamily="18" charset="-78"/>
                <a:cs typeface="Traditional Arabic" pitchFamily="18" charset="-78"/>
              </a:rPr>
              <a:t>:</a:t>
            </a:r>
            <a:r>
              <a:rPr lang="ar-DZ" sz="2200" b="1" dirty="0" smtClean="0">
                <a:solidFill>
                  <a:schemeClr val="accent6">
                    <a:lumMod val="75000"/>
                  </a:schemeClr>
                </a:solidFill>
                <a:latin typeface="Traditional Arabic" pitchFamily="18" charset="-78"/>
                <a:cs typeface="Traditional Arabic" pitchFamily="18" charset="-78"/>
              </a:rPr>
              <a:t> </a:t>
            </a:r>
          </a:p>
          <a:p>
            <a:pPr algn="ctr"/>
            <a:r>
              <a:rPr lang="ar-DZ" sz="2200" b="1" dirty="0" smtClean="0">
                <a:solidFill>
                  <a:schemeClr val="accent6">
                    <a:lumMod val="75000"/>
                  </a:schemeClr>
                </a:solidFill>
                <a:latin typeface="Traditional Arabic" pitchFamily="18" charset="-78"/>
                <a:cs typeface="Traditional Arabic" pitchFamily="18" charset="-78"/>
              </a:rPr>
              <a:t>الاقتصاديات النفطية العربية في ظل تحديات تقلبات الأسواق النفطية العالمية</a:t>
            </a:r>
            <a:endParaRPr lang="ar-DZ" sz="2200" b="1" dirty="0">
              <a:solidFill>
                <a:schemeClr val="accent6">
                  <a:lumMod val="75000"/>
                </a:schemeClr>
              </a:solidFill>
              <a:latin typeface="Traditional Arabic" pitchFamily="18" charset="-78"/>
              <a:cs typeface="Traditional Arabic" pitchFamily="18" charset="-78"/>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203848" y="44624"/>
            <a:ext cx="5472608" cy="1015663"/>
          </a:xfrm>
          <a:prstGeom prst="rect">
            <a:avLst/>
          </a:prstGeom>
          <a:noFill/>
        </p:spPr>
        <p:txBody>
          <a:bodyPr wrap="square" rtlCol="1">
            <a:spAutoFit/>
          </a:bodyPr>
          <a:lstStyle/>
          <a:p>
            <a:r>
              <a:rPr lang="ar-DZ" sz="6000" dirty="0" smtClean="0">
                <a:latin typeface="Arabic Typesetting" pitchFamily="66" charset="-78"/>
                <a:cs typeface="Arabic Typesetting" pitchFamily="66" charset="-78"/>
              </a:rPr>
              <a:t>مــــقـــــــــــدمــــــــــــــــــــــــة </a:t>
            </a:r>
            <a:r>
              <a:rPr lang="fr-FR" sz="6000" dirty="0" smtClean="0">
                <a:latin typeface="Arabic Typesetting" pitchFamily="66" charset="-78"/>
                <a:cs typeface="Arabic Typesetting" pitchFamily="66" charset="-78"/>
              </a:rPr>
              <a:t>:</a:t>
            </a:r>
            <a:r>
              <a:rPr lang="ar-DZ" sz="6000" dirty="0" smtClean="0">
                <a:latin typeface="Arabic Typesetting" pitchFamily="66" charset="-78"/>
                <a:cs typeface="Arabic Typesetting" pitchFamily="66" charset="-78"/>
              </a:rPr>
              <a:t> </a:t>
            </a:r>
            <a:endParaRPr lang="ar-DZ" sz="6000" dirty="0">
              <a:latin typeface="Arabic Typesetting" pitchFamily="66" charset="-78"/>
              <a:cs typeface="Arabic Typesetting" pitchFamily="66" charset="-78"/>
            </a:endParaRPr>
          </a:p>
        </p:txBody>
      </p:sp>
      <p:pic>
        <p:nvPicPr>
          <p:cNvPr id="5" name="Image 4" descr="bonhomme_orateur.png"/>
          <p:cNvPicPr>
            <a:picLocks noChangeAspect="1"/>
          </p:cNvPicPr>
          <p:nvPr/>
        </p:nvPicPr>
        <p:blipFill>
          <a:blip r:embed="rId2" cstate="print"/>
          <a:stretch>
            <a:fillRect/>
          </a:stretch>
        </p:blipFill>
        <p:spPr>
          <a:xfrm>
            <a:off x="0" y="0"/>
            <a:ext cx="1979712" cy="6858000"/>
          </a:xfrm>
          <a:prstGeom prst="rect">
            <a:avLst/>
          </a:prstGeom>
        </p:spPr>
      </p:pic>
      <p:sp>
        <p:nvSpPr>
          <p:cNvPr id="4" name="ZoneTexte 3"/>
          <p:cNvSpPr txBox="1"/>
          <p:nvPr/>
        </p:nvSpPr>
        <p:spPr>
          <a:xfrm>
            <a:off x="1619672" y="908720"/>
            <a:ext cx="7344816" cy="5632311"/>
          </a:xfrm>
          <a:prstGeom prst="rect">
            <a:avLst/>
          </a:prstGeom>
          <a:noFill/>
        </p:spPr>
        <p:txBody>
          <a:bodyPr wrap="square" rtlCol="1">
            <a:spAutoFit/>
          </a:bodyPr>
          <a:lstStyle/>
          <a:p>
            <a:pPr algn="just"/>
            <a:r>
              <a:rPr lang="ar-DZ" sz="3000" dirty="0" smtClean="0">
                <a:latin typeface="Traditional Arabic" pitchFamily="18" charset="-78"/>
                <a:cs typeface="Traditional Arabic" pitchFamily="18" charset="-78"/>
              </a:rPr>
              <a:t>	</a:t>
            </a:r>
            <a:r>
              <a:rPr lang="ar-DZ" sz="3000" dirty="0" smtClean="0">
                <a:latin typeface="Traditional Arabic" pitchFamily="18" charset="-78"/>
                <a:cs typeface="Traditional Arabic" pitchFamily="18" charset="-78"/>
              </a:rPr>
              <a:t>تتميز الدول العربية باعتمادها على العوائد النفطية بالدرجة الأولى في تمويل اقتصادياتها، مما يجعلها في مواجهة مستمرة مع مختلف التقلبات التي تمس حجم الطلب على هذه المواد أو أسعارها، خصوصا إذا ربطت مختلف برامجها ومخططاتها التنموية بعوائد الموارد النفطية دون استثمارها في قطاعات أخرى لتنويع الاقتصاد.</a:t>
            </a:r>
          </a:p>
          <a:p>
            <a:pPr algn="just"/>
            <a:r>
              <a:rPr lang="ar-DZ" sz="3000" dirty="0" smtClean="0">
                <a:latin typeface="Traditional Arabic" pitchFamily="18" charset="-78"/>
                <a:cs typeface="Traditional Arabic" pitchFamily="18" charset="-78"/>
              </a:rPr>
              <a:t>	</a:t>
            </a:r>
            <a:r>
              <a:rPr lang="ar-DZ" sz="3000" dirty="0" smtClean="0">
                <a:latin typeface="Traditional Arabic" pitchFamily="18" charset="-78"/>
                <a:cs typeface="Traditional Arabic" pitchFamily="18" charset="-78"/>
              </a:rPr>
              <a:t>وللتقليل من الآثار السلبية لهذه الاضطرابات، عملت العديد من الدول العربية على وضع صناديق خاصة تمول من خلال الفوائض المالية، ليتم استخدامها في شكل استثمارات لتنويع </a:t>
            </a:r>
            <a:r>
              <a:rPr lang="ar-DZ" sz="3000" dirty="0" err="1" smtClean="0">
                <a:latin typeface="Traditional Arabic" pitchFamily="18" charset="-78"/>
                <a:cs typeface="Traditional Arabic" pitchFamily="18" charset="-78"/>
              </a:rPr>
              <a:t>الاقتصاد.</a:t>
            </a:r>
            <a:r>
              <a:rPr lang="ar-DZ" sz="3000" dirty="0" smtClean="0">
                <a:latin typeface="Traditional Arabic" pitchFamily="18" charset="-78"/>
                <a:cs typeface="Traditional Arabic" pitchFamily="18" charset="-78"/>
              </a:rPr>
              <a:t> وتعد هذه الصناديق للدول العربية وعلى رأسها دول الشرق الأوسط والخليج، الأكبر في العالم، من حيث </a:t>
            </a:r>
            <a:r>
              <a:rPr lang="ar-DZ" sz="3000" dirty="0" err="1" smtClean="0">
                <a:latin typeface="Traditional Arabic" pitchFamily="18" charset="-78"/>
                <a:cs typeface="Traditional Arabic" pitchFamily="18" charset="-78"/>
              </a:rPr>
              <a:t>الحجم.</a:t>
            </a:r>
            <a:r>
              <a:rPr lang="ar-DZ" sz="3000" dirty="0" smtClean="0">
                <a:latin typeface="Traditional Arabic" pitchFamily="18" charset="-78"/>
                <a:cs typeface="Traditional Arabic" pitchFamily="18" charset="-78"/>
              </a:rPr>
              <a:t> وهو ما يدفع للتساؤل حول استراتيجية الوصول إلى هذه النتيجة من خلال الإجابة على الإشكالية التالية</a:t>
            </a:r>
            <a:r>
              <a:rPr lang="fr-FR" sz="3000" dirty="0" smtClean="0">
                <a:latin typeface="Traditional Arabic" pitchFamily="18" charset="-78"/>
                <a:cs typeface="Traditional Arabic" pitchFamily="18" charset="-78"/>
              </a:rPr>
              <a:t>:</a:t>
            </a:r>
            <a:r>
              <a:rPr lang="ar-DZ" sz="3000" dirty="0" smtClean="0">
                <a:latin typeface="Traditional Arabic" pitchFamily="18" charset="-78"/>
                <a:cs typeface="Traditional Arabic" pitchFamily="18" charset="-78"/>
              </a:rPr>
              <a:t>   </a:t>
            </a:r>
          </a:p>
          <a:p>
            <a:pPr algn="just"/>
            <a:endParaRPr lang="ar-DZ" sz="3000" dirty="0">
              <a:latin typeface="Traditional Arabic" pitchFamily="18" charset="-78"/>
              <a:cs typeface="Traditional Arabic" pitchFamily="18" charset="-78"/>
            </a:endParaRPr>
          </a:p>
        </p:txBody>
      </p:sp>
      <p:sp>
        <p:nvSpPr>
          <p:cNvPr id="6" name="ZoneTexte 5"/>
          <p:cNvSpPr txBox="1"/>
          <p:nvPr/>
        </p:nvSpPr>
        <p:spPr>
          <a:xfrm>
            <a:off x="1763688" y="5949280"/>
            <a:ext cx="6912768" cy="584775"/>
          </a:xfrm>
          <a:prstGeom prst="rect">
            <a:avLst/>
          </a:prstGeom>
          <a:noFill/>
        </p:spPr>
        <p:txBody>
          <a:bodyPr wrap="square" rtlCol="1">
            <a:spAutoFit/>
          </a:bodyPr>
          <a:lstStyle/>
          <a:p>
            <a:pPr algn="ctr"/>
            <a:r>
              <a:rPr lang="ar-DZ" sz="3200" b="1" dirty="0" smtClean="0">
                <a:solidFill>
                  <a:srgbClr val="FFFF00"/>
                </a:solidFill>
                <a:latin typeface="Andalus" pitchFamily="18" charset="-78"/>
                <a:cs typeface="Andalus" pitchFamily="18" charset="-78"/>
              </a:rPr>
              <a:t>" ما </a:t>
            </a:r>
            <a:r>
              <a:rPr lang="ar-DZ" sz="3200" b="1" dirty="0" smtClean="0">
                <a:solidFill>
                  <a:srgbClr val="FFFF00"/>
                </a:solidFill>
                <a:latin typeface="Andalus" pitchFamily="18" charset="-78"/>
                <a:cs typeface="Andalus" pitchFamily="18" charset="-78"/>
              </a:rPr>
              <a:t>هو واقع الصناديق السيادية في الدول </a:t>
            </a:r>
            <a:r>
              <a:rPr lang="ar-DZ" sz="3200" b="1" dirty="0" err="1" smtClean="0">
                <a:solidFill>
                  <a:srgbClr val="FFFF00"/>
                </a:solidFill>
                <a:latin typeface="Andalus" pitchFamily="18" charset="-78"/>
                <a:cs typeface="Andalus" pitchFamily="18" charset="-78"/>
              </a:rPr>
              <a:t>العربية؟"</a:t>
            </a:r>
            <a:endParaRPr lang="en-US" sz="3200" b="1" dirty="0" smtClean="0">
              <a:solidFill>
                <a:srgbClr val="FFFF00"/>
              </a:solidFill>
              <a:latin typeface="Andalus" pitchFamily="18" charset="-78"/>
              <a:cs typeface="Andalus" pitchFamily="18" charset="-78"/>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maxresdefault-2-1170x570.jpg"/>
          <p:cNvPicPr>
            <a:picLocks noChangeAspect="1"/>
          </p:cNvPicPr>
          <p:nvPr/>
        </p:nvPicPr>
        <p:blipFill>
          <a:blip r:embed="rId2" cstate="print"/>
          <a:stretch>
            <a:fillRect/>
          </a:stretch>
        </p:blipFill>
        <p:spPr>
          <a:xfrm>
            <a:off x="0" y="0"/>
            <a:ext cx="9144000" cy="6857999"/>
          </a:xfrm>
          <a:prstGeom prst="rect">
            <a:avLst/>
          </a:prstGeom>
        </p:spPr>
      </p:pic>
      <p:sp>
        <p:nvSpPr>
          <p:cNvPr id="5" name="Rectangle 4"/>
          <p:cNvSpPr/>
          <p:nvPr/>
        </p:nvSpPr>
        <p:spPr>
          <a:xfrm>
            <a:off x="0" y="0"/>
            <a:ext cx="2483768"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à coins arrondis 5"/>
          <p:cNvSpPr/>
          <p:nvPr/>
        </p:nvSpPr>
        <p:spPr>
          <a:xfrm>
            <a:off x="2267744" y="4437112"/>
            <a:ext cx="1080120" cy="242088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51720" y="1117193"/>
            <a:ext cx="7092280" cy="861774"/>
          </a:xfrm>
          <a:prstGeom prst="rect">
            <a:avLst/>
          </a:prstGeom>
          <a:noFill/>
        </p:spPr>
        <p:txBody>
          <a:bodyPr wrap="square" rtlCol="1">
            <a:spAutoFit/>
          </a:bodyPr>
          <a:lstStyle/>
          <a:p>
            <a:pPr algn="ctr"/>
            <a:r>
              <a:rPr lang="ar-DZ" sz="5000" dirty="0" smtClean="0">
                <a:latin typeface="Arabic Typesetting" pitchFamily="66" charset="-78"/>
                <a:cs typeface="Arabic Typesetting" pitchFamily="66" charset="-78"/>
              </a:rPr>
              <a:t>تعريف </a:t>
            </a:r>
            <a:r>
              <a:rPr lang="ar-DZ" sz="5000" dirty="0" smtClean="0">
                <a:latin typeface="Arabic Typesetting" pitchFamily="66" charset="-78"/>
                <a:cs typeface="Arabic Typesetting" pitchFamily="66" charset="-78"/>
              </a:rPr>
              <a:t>المنتدى الدولي لصناديق الثروة السيادية</a:t>
            </a:r>
            <a:r>
              <a:rPr lang="fr-FR" sz="5000" dirty="0" smtClean="0">
                <a:latin typeface="Arabic Typesetting" pitchFamily="66" charset="-78"/>
                <a:cs typeface="Arabic Typesetting" pitchFamily="66" charset="-78"/>
              </a:rPr>
              <a:t>:</a:t>
            </a:r>
            <a:r>
              <a:rPr lang="ar-DZ" sz="5000" dirty="0" smtClean="0">
                <a:latin typeface="Arabic Typesetting" pitchFamily="66" charset="-78"/>
                <a:cs typeface="Arabic Typesetting" pitchFamily="66" charset="-78"/>
              </a:rPr>
              <a:t> </a:t>
            </a:r>
            <a:endParaRPr lang="ar-DZ" sz="5000" dirty="0">
              <a:latin typeface="Arabic Typesetting" pitchFamily="66" charset="-78"/>
              <a:cs typeface="Arabic Typesetting" pitchFamily="66" charset="-78"/>
            </a:endParaRPr>
          </a:p>
        </p:txBody>
      </p:sp>
      <p:sp>
        <p:nvSpPr>
          <p:cNvPr id="5" name="ZoneTexte 4"/>
          <p:cNvSpPr txBox="1"/>
          <p:nvPr/>
        </p:nvSpPr>
        <p:spPr>
          <a:xfrm>
            <a:off x="2267744" y="2348880"/>
            <a:ext cx="6624736" cy="2246769"/>
          </a:xfrm>
          <a:prstGeom prst="rect">
            <a:avLst/>
          </a:prstGeom>
          <a:noFill/>
        </p:spPr>
        <p:txBody>
          <a:bodyPr wrap="square" rtlCol="1">
            <a:spAutoFit/>
          </a:bodyPr>
          <a:lstStyle/>
          <a:p>
            <a:pPr algn="just"/>
            <a:r>
              <a:rPr lang="ar-DZ" sz="2800" dirty="0" smtClean="0">
                <a:latin typeface="Traditional Arabic" pitchFamily="18" charset="-78"/>
                <a:cs typeface="Traditional Arabic" pitchFamily="18" charset="-78"/>
              </a:rPr>
              <a:t>	</a:t>
            </a:r>
            <a:r>
              <a:rPr lang="ar-SA" sz="2800" dirty="0" smtClean="0">
                <a:latin typeface="Traditional Arabic" pitchFamily="18" charset="-78"/>
                <a:cs typeface="Traditional Arabic" pitchFamily="18" charset="-78"/>
              </a:rPr>
              <a:t>صناديق </a:t>
            </a:r>
            <a:r>
              <a:rPr lang="ar-SA" sz="2800" dirty="0" smtClean="0">
                <a:latin typeface="Traditional Arabic" pitchFamily="18" charset="-78"/>
                <a:cs typeface="Traditional Arabic" pitchFamily="18" charset="-78"/>
              </a:rPr>
              <a:t>أو ترتيبات استثمار ذات الغرض الخاص مملوكة للحكومة </a:t>
            </a:r>
            <a:r>
              <a:rPr lang="ar-SA" sz="2800" dirty="0" err="1" smtClean="0">
                <a:latin typeface="Traditional Arabic" pitchFamily="18" charset="-78"/>
                <a:cs typeface="Traditional Arabic" pitchFamily="18" charset="-78"/>
              </a:rPr>
              <a:t>العامة.</a:t>
            </a:r>
            <a:r>
              <a:rPr lang="ar-SA" sz="2800" dirty="0" smtClean="0">
                <a:latin typeface="Traditional Arabic" pitchFamily="18" charset="-78"/>
                <a:cs typeface="Traditional Arabic" pitchFamily="18" charset="-78"/>
              </a:rPr>
              <a:t> وتعمل صناديق الثروة السيادية، التي أنشأتها الحكومة العامة لأغراض الاقتصاد الكلي، على حفظ الأصول أو إدارتها لتحقيق الأهداف المالية، واستخدام مجموعة من استراتيجيات الاستثمار، التي تشمل الاستثمار في الأصول المالية </a:t>
            </a:r>
            <a:r>
              <a:rPr lang="ar-SA" sz="2800" dirty="0" smtClean="0">
                <a:latin typeface="Traditional Arabic" pitchFamily="18" charset="-78"/>
                <a:cs typeface="Traditional Arabic" pitchFamily="18" charset="-78"/>
              </a:rPr>
              <a:t>الأجنبية</a:t>
            </a:r>
            <a:r>
              <a:rPr lang="ar-DZ" sz="2800" dirty="0" err="1" smtClean="0">
                <a:latin typeface="Traditional Arabic" pitchFamily="18" charset="-78"/>
                <a:cs typeface="Traditional Arabic" pitchFamily="18" charset="-78"/>
              </a:rPr>
              <a:t>.</a:t>
            </a:r>
            <a:endParaRPr lang="ar-DZ" sz="2800" dirty="0">
              <a:latin typeface="Traditional Arabic" pitchFamily="18" charset="-78"/>
              <a:cs typeface="Traditional Arabic" pitchFamily="18" charset="-78"/>
            </a:endParaRPr>
          </a:p>
        </p:txBody>
      </p:sp>
      <p:pic>
        <p:nvPicPr>
          <p:cNvPr id="6" name="Image 5" descr="Copy of Copy of téléchargement.jpg"/>
          <p:cNvPicPr>
            <a:picLocks noChangeAspect="1"/>
          </p:cNvPicPr>
          <p:nvPr/>
        </p:nvPicPr>
        <p:blipFill>
          <a:blip r:embed="rId2" cstate="print"/>
          <a:stretch>
            <a:fillRect/>
          </a:stretch>
        </p:blipFill>
        <p:spPr>
          <a:xfrm>
            <a:off x="1" y="0"/>
            <a:ext cx="2123728" cy="6858000"/>
          </a:xfrm>
          <a:prstGeom prst="rect">
            <a:avLst/>
          </a:prstGeom>
        </p:spPr>
      </p:pic>
      <p:pic>
        <p:nvPicPr>
          <p:cNvPr id="7" name="Image 6" descr="11201420124129.jpg"/>
          <p:cNvPicPr>
            <a:picLocks noChangeAspect="1"/>
          </p:cNvPicPr>
          <p:nvPr/>
        </p:nvPicPr>
        <p:blipFill>
          <a:blip r:embed="rId3" cstate="print"/>
          <a:stretch>
            <a:fillRect/>
          </a:stretch>
        </p:blipFill>
        <p:spPr>
          <a:xfrm>
            <a:off x="1" y="1"/>
            <a:ext cx="2123727" cy="4149080"/>
          </a:xfrm>
          <a:prstGeom prst="rect">
            <a:avLst/>
          </a:prstGeo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979712" y="44624"/>
            <a:ext cx="7092280" cy="861774"/>
          </a:xfrm>
          <a:prstGeom prst="rect">
            <a:avLst/>
          </a:prstGeom>
          <a:noFill/>
        </p:spPr>
        <p:txBody>
          <a:bodyPr wrap="square" rtlCol="1">
            <a:spAutoFit/>
          </a:bodyPr>
          <a:lstStyle/>
          <a:p>
            <a:pPr algn="ctr"/>
            <a:r>
              <a:rPr lang="ar-DZ" sz="5000" dirty="0" smtClean="0">
                <a:latin typeface="Arabic Typesetting" pitchFamily="66" charset="-78"/>
                <a:cs typeface="Arabic Typesetting" pitchFamily="66" charset="-78"/>
              </a:rPr>
              <a:t>دوافع إنشاء صناديق الثروة السيادية</a:t>
            </a:r>
            <a:r>
              <a:rPr lang="fr-FR" sz="5000" dirty="0" smtClean="0">
                <a:latin typeface="Arabic Typesetting" pitchFamily="66" charset="-78"/>
                <a:cs typeface="Arabic Typesetting" pitchFamily="66" charset="-78"/>
              </a:rPr>
              <a:t>:</a:t>
            </a:r>
            <a:r>
              <a:rPr lang="ar-DZ" sz="5000" dirty="0" smtClean="0">
                <a:latin typeface="Arabic Typesetting" pitchFamily="66" charset="-78"/>
                <a:cs typeface="Arabic Typesetting" pitchFamily="66" charset="-78"/>
              </a:rPr>
              <a:t> </a:t>
            </a:r>
            <a:endParaRPr lang="ar-DZ" sz="5000" dirty="0">
              <a:latin typeface="Arabic Typesetting" pitchFamily="66" charset="-78"/>
              <a:cs typeface="Arabic Typesetting" pitchFamily="66" charset="-78"/>
            </a:endParaRPr>
          </a:p>
        </p:txBody>
      </p:sp>
      <p:pic>
        <p:nvPicPr>
          <p:cNvPr id="8" name="Image 7" descr="images.png"/>
          <p:cNvPicPr>
            <a:picLocks noChangeAspect="1"/>
          </p:cNvPicPr>
          <p:nvPr/>
        </p:nvPicPr>
        <p:blipFill>
          <a:blip r:embed="rId2" cstate="print"/>
          <a:stretch>
            <a:fillRect/>
          </a:stretch>
        </p:blipFill>
        <p:spPr>
          <a:xfrm>
            <a:off x="1" y="-27384"/>
            <a:ext cx="1403647" cy="1196752"/>
          </a:xfrm>
          <a:prstGeom prst="rect">
            <a:avLst/>
          </a:prstGeom>
        </p:spPr>
      </p:pic>
      <p:pic>
        <p:nvPicPr>
          <p:cNvPr id="9" name="Image 8" descr="images (3).jpg"/>
          <p:cNvPicPr>
            <a:picLocks noChangeAspect="1"/>
          </p:cNvPicPr>
          <p:nvPr/>
        </p:nvPicPr>
        <p:blipFill>
          <a:blip r:embed="rId3" cstate="print"/>
          <a:stretch>
            <a:fillRect/>
          </a:stretch>
        </p:blipFill>
        <p:spPr>
          <a:xfrm>
            <a:off x="0" y="1196752"/>
            <a:ext cx="1403648" cy="5661248"/>
          </a:xfrm>
          <a:prstGeom prst="rect">
            <a:avLst/>
          </a:prstGeom>
        </p:spPr>
      </p:pic>
      <p:graphicFrame>
        <p:nvGraphicFramePr>
          <p:cNvPr id="10" name="Diagramme 9"/>
          <p:cNvGraphicFramePr/>
          <p:nvPr/>
        </p:nvGraphicFramePr>
        <p:xfrm>
          <a:off x="1475656" y="836712"/>
          <a:ext cx="7596336" cy="58772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699792" y="109081"/>
            <a:ext cx="5904656" cy="1015663"/>
          </a:xfrm>
          <a:prstGeom prst="rect">
            <a:avLst/>
          </a:prstGeom>
          <a:noFill/>
        </p:spPr>
        <p:txBody>
          <a:bodyPr wrap="square" rtlCol="1">
            <a:spAutoFit/>
          </a:bodyPr>
          <a:lstStyle/>
          <a:p>
            <a:pPr algn="ctr"/>
            <a:r>
              <a:rPr lang="ar-DZ" sz="6000" dirty="0" smtClean="0">
                <a:latin typeface="Arabic Typesetting" pitchFamily="66" charset="-78"/>
                <a:cs typeface="Arabic Typesetting" pitchFamily="66" charset="-78"/>
              </a:rPr>
              <a:t>أهمية صناديق الثروة السيادية</a:t>
            </a:r>
            <a:r>
              <a:rPr lang="fr-FR" sz="6000" dirty="0" smtClean="0">
                <a:latin typeface="Arabic Typesetting" pitchFamily="66" charset="-78"/>
                <a:cs typeface="Arabic Typesetting" pitchFamily="66" charset="-78"/>
              </a:rPr>
              <a:t>:</a:t>
            </a:r>
            <a:r>
              <a:rPr lang="ar-DZ" sz="6000" dirty="0" smtClean="0">
                <a:latin typeface="Arabic Typesetting" pitchFamily="66" charset="-78"/>
                <a:cs typeface="Arabic Typesetting" pitchFamily="66" charset="-78"/>
              </a:rPr>
              <a:t>  </a:t>
            </a:r>
            <a:endParaRPr lang="ar-DZ" sz="6000" dirty="0">
              <a:latin typeface="Arabic Typesetting" pitchFamily="66" charset="-78"/>
              <a:cs typeface="Arabic Typesetting" pitchFamily="66" charset="-78"/>
            </a:endParaRPr>
          </a:p>
        </p:txBody>
      </p:sp>
      <p:graphicFrame>
        <p:nvGraphicFramePr>
          <p:cNvPr id="6" name="Diagramme 5"/>
          <p:cNvGraphicFramePr/>
          <p:nvPr/>
        </p:nvGraphicFramePr>
        <p:xfrm>
          <a:off x="1115616" y="1052736"/>
          <a:ext cx="8028384"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Image 7" descr="images.jpg"/>
          <p:cNvPicPr>
            <a:picLocks noChangeAspect="1"/>
          </p:cNvPicPr>
          <p:nvPr/>
        </p:nvPicPr>
        <p:blipFill>
          <a:blip r:embed="rId7" cstate="print"/>
          <a:stretch>
            <a:fillRect/>
          </a:stretch>
        </p:blipFill>
        <p:spPr>
          <a:xfrm>
            <a:off x="1" y="0"/>
            <a:ext cx="1979712" cy="6858000"/>
          </a:xfrm>
          <a:prstGeom prst="rect">
            <a:avLst/>
          </a:prstGeom>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2699792" y="109081"/>
            <a:ext cx="5904656" cy="1015663"/>
          </a:xfrm>
          <a:prstGeom prst="rect">
            <a:avLst/>
          </a:prstGeom>
          <a:noFill/>
        </p:spPr>
        <p:txBody>
          <a:bodyPr wrap="square" rtlCol="1">
            <a:spAutoFit/>
          </a:bodyPr>
          <a:lstStyle/>
          <a:p>
            <a:pPr algn="ctr"/>
            <a:r>
              <a:rPr lang="ar-DZ" sz="6000" dirty="0" smtClean="0">
                <a:latin typeface="Arabic Typesetting" pitchFamily="66" charset="-78"/>
                <a:cs typeface="Arabic Typesetting" pitchFamily="66" charset="-78"/>
              </a:rPr>
              <a:t>أنواع صناديق الثروة السيادية</a:t>
            </a:r>
            <a:r>
              <a:rPr lang="fr-FR" sz="6000" dirty="0" smtClean="0">
                <a:latin typeface="Arabic Typesetting" pitchFamily="66" charset="-78"/>
                <a:cs typeface="Arabic Typesetting" pitchFamily="66" charset="-78"/>
              </a:rPr>
              <a:t>:</a:t>
            </a:r>
            <a:r>
              <a:rPr lang="ar-DZ" sz="6000" dirty="0" smtClean="0">
                <a:latin typeface="Arabic Typesetting" pitchFamily="66" charset="-78"/>
                <a:cs typeface="Arabic Typesetting" pitchFamily="66" charset="-78"/>
              </a:rPr>
              <a:t>  </a:t>
            </a:r>
            <a:endParaRPr lang="ar-DZ" sz="6000" dirty="0">
              <a:latin typeface="Arabic Typesetting" pitchFamily="66" charset="-78"/>
              <a:cs typeface="Arabic Typesetting" pitchFamily="66" charset="-78"/>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pic_33006.jpg"/>
          <p:cNvPicPr>
            <a:picLocks noChangeAspect="1"/>
          </p:cNvPicPr>
          <p:nvPr/>
        </p:nvPicPr>
        <p:blipFill>
          <a:blip r:embed="rId2" cstate="print"/>
          <a:stretch>
            <a:fillRect/>
          </a:stretch>
        </p:blipFill>
        <p:spPr>
          <a:xfrm>
            <a:off x="0" y="0"/>
            <a:ext cx="9144000" cy="6858000"/>
          </a:xfrm>
          <a:prstGeom prst="rect">
            <a:avLst/>
          </a:prstGeom>
        </p:spPr>
      </p:pic>
      <p:pic>
        <p:nvPicPr>
          <p:cNvPr id="4" name="Image 3" descr="bonhomme-blanc-3d-1-1560x1560.jpg"/>
          <p:cNvPicPr>
            <a:picLocks noChangeAspect="1"/>
          </p:cNvPicPr>
          <p:nvPr/>
        </p:nvPicPr>
        <p:blipFill>
          <a:blip r:embed="rId3" cstate="print"/>
          <a:stretch>
            <a:fillRect/>
          </a:stretch>
        </p:blipFill>
        <p:spPr>
          <a:xfrm>
            <a:off x="6228184" y="0"/>
            <a:ext cx="2915816" cy="6858000"/>
          </a:xfrm>
          <a:prstGeom prst="rect">
            <a:avLst/>
          </a:prstGeom>
        </p:spPr>
      </p:pic>
      <p:sp>
        <p:nvSpPr>
          <p:cNvPr id="5" name="ZoneTexte 4"/>
          <p:cNvSpPr txBox="1"/>
          <p:nvPr/>
        </p:nvSpPr>
        <p:spPr>
          <a:xfrm>
            <a:off x="3779912" y="908720"/>
            <a:ext cx="1872208" cy="369332"/>
          </a:xfrm>
          <a:prstGeom prst="rect">
            <a:avLst/>
          </a:prstGeom>
          <a:solidFill>
            <a:schemeClr val="tx1"/>
          </a:solidFill>
        </p:spPr>
        <p:txBody>
          <a:bodyPr wrap="square" rtlCol="0">
            <a:spAutoFit/>
          </a:bodyPr>
          <a:lstStyle/>
          <a:p>
            <a:endParaRPr lang="fr-FR"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chniqu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7252</TotalTime>
  <Words>1601</Words>
  <Application>Microsoft Office PowerPoint</Application>
  <PresentationFormat>Affichage à l'écran (4:3)</PresentationFormat>
  <Paragraphs>112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Technique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BT NET</dc:creator>
  <cp:lastModifiedBy>BT NET</cp:lastModifiedBy>
  <cp:revision>630</cp:revision>
  <dcterms:created xsi:type="dcterms:W3CDTF">2014-10-14T13:58:22Z</dcterms:created>
  <dcterms:modified xsi:type="dcterms:W3CDTF">2019-11-08T16:50:54Z</dcterms:modified>
</cp:coreProperties>
</file>