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319" r:id="rId2"/>
    <p:sldId id="256" r:id="rId3"/>
    <p:sldId id="321" r:id="rId4"/>
    <p:sldId id="333" r:id="rId5"/>
    <p:sldId id="334" r:id="rId6"/>
    <p:sldId id="322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2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40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 Wicaksono" userId="2773fba801dac302" providerId="LiveId" clId="{B6E8F2FB-15AA-4FC0-9DF7-E19D37973D45}"/>
    <pc:docChg chg="undo custSel modSld">
      <pc:chgData name="Hari Wicaksono" userId="2773fba801dac302" providerId="LiveId" clId="{B6E8F2FB-15AA-4FC0-9DF7-E19D37973D45}" dt="2017-10-13T13:39:00.718" v="68" actId="478"/>
      <pc:docMkLst>
        <pc:docMk/>
      </pc:docMkLst>
      <pc:sldChg chg="addSp delSp modSp">
        <pc:chgData name="Hari Wicaksono" userId="2773fba801dac302" providerId="LiveId" clId="{B6E8F2FB-15AA-4FC0-9DF7-E19D37973D45}" dt="2017-10-13T13:33:53.370" v="1" actId="167"/>
        <pc:sldMkLst>
          <pc:docMk/>
          <pc:sldMk cId="2324655514" sldId="256"/>
        </pc:sldMkLst>
        <pc:spChg chg="add mod ord">
          <ac:chgData name="Hari Wicaksono" userId="2773fba801dac302" providerId="LiveId" clId="{B6E8F2FB-15AA-4FC0-9DF7-E19D37973D45}" dt="2017-10-13T13:33:53.370" v="1" actId="167"/>
          <ac:spMkLst>
            <pc:docMk/>
            <pc:sldMk cId="2324655514" sldId="256"/>
            <ac:spMk id="3" creationId="{4D846B1D-D6EE-4EEB-AE5B-CD5A314522F2}"/>
          </ac:spMkLst>
        </pc:spChg>
        <pc:picChg chg="del">
          <ac:chgData name="Hari Wicaksono" userId="2773fba801dac302" providerId="LiveId" clId="{B6E8F2FB-15AA-4FC0-9DF7-E19D37973D45}" dt="2017-10-13T13:33:51.235" v="0" actId="478"/>
          <ac:picMkLst>
            <pc:docMk/>
            <pc:sldMk cId="2324655514" sldId="256"/>
            <ac:picMk id="14" creationId="{4C6370CC-4347-4FBF-BB4F-3881280FB6FD}"/>
          </ac:picMkLst>
        </pc:picChg>
      </pc:sldChg>
      <pc:sldChg chg="addSp delSp modSp">
        <pc:chgData name="Hari Wicaksono" userId="2773fba801dac302" providerId="LiveId" clId="{B6E8F2FB-15AA-4FC0-9DF7-E19D37973D45}" dt="2017-10-13T13:33:59.082" v="3" actId="167"/>
        <pc:sldMkLst>
          <pc:docMk/>
          <pc:sldMk cId="1680127833" sldId="257"/>
        </pc:sldMkLst>
        <pc:spChg chg="add mod ord">
          <ac:chgData name="Hari Wicaksono" userId="2773fba801dac302" providerId="LiveId" clId="{B6E8F2FB-15AA-4FC0-9DF7-E19D37973D45}" dt="2017-10-13T13:33:59.082" v="3" actId="167"/>
          <ac:spMkLst>
            <pc:docMk/>
            <pc:sldMk cId="1680127833" sldId="257"/>
            <ac:spMk id="3" creationId="{46251531-8470-43A4-9003-42F988469479}"/>
          </ac:spMkLst>
        </pc:spChg>
        <pc:picChg chg="del">
          <ac:chgData name="Hari Wicaksono" userId="2773fba801dac302" providerId="LiveId" clId="{B6E8F2FB-15AA-4FC0-9DF7-E19D37973D45}" dt="2017-10-13T13:33:57.307" v="2" actId="478"/>
          <ac:picMkLst>
            <pc:docMk/>
            <pc:sldMk cId="1680127833" sldId="257"/>
            <ac:picMk id="5" creationId="{E76981A3-BD74-4BB3-9AC4-A508DBEECAB1}"/>
          </ac:picMkLst>
        </pc:picChg>
      </pc:sldChg>
      <pc:sldChg chg="addSp delSp modSp">
        <pc:chgData name="Hari Wicaksono" userId="2773fba801dac302" providerId="LiveId" clId="{B6E8F2FB-15AA-4FC0-9DF7-E19D37973D45}" dt="2017-10-13T13:34:02.733" v="4" actId="478"/>
        <pc:sldMkLst>
          <pc:docMk/>
          <pc:sldMk cId="1505083390" sldId="258"/>
        </pc:sldMkLst>
        <pc:spChg chg="add mod">
          <ac:chgData name="Hari Wicaksono" userId="2773fba801dac302" providerId="LiveId" clId="{B6E8F2FB-15AA-4FC0-9DF7-E19D37973D45}" dt="2017-10-13T13:34:02.733" v="4" actId="478"/>
          <ac:spMkLst>
            <pc:docMk/>
            <pc:sldMk cId="1505083390" sldId="258"/>
            <ac:spMk id="4" creationId="{07EB8592-5F4D-42B6-9465-487167565A61}"/>
          </ac:spMkLst>
        </pc:spChg>
        <pc:spChg chg="add mod">
          <ac:chgData name="Hari Wicaksono" userId="2773fba801dac302" providerId="LiveId" clId="{B6E8F2FB-15AA-4FC0-9DF7-E19D37973D45}" dt="2017-10-13T13:34:02.733" v="4" actId="478"/>
          <ac:spMkLst>
            <pc:docMk/>
            <pc:sldMk cId="1505083390" sldId="258"/>
            <ac:spMk id="11" creationId="{AF64D461-683E-472B-B71B-94E57EA0BE6F}"/>
          </ac:spMkLst>
        </pc:spChg>
        <pc:picChg chg="del">
          <ac:chgData name="Hari Wicaksono" userId="2773fba801dac302" providerId="LiveId" clId="{B6E8F2FB-15AA-4FC0-9DF7-E19D37973D45}" dt="2017-10-13T13:34:02.733" v="4" actId="478"/>
          <ac:picMkLst>
            <pc:docMk/>
            <pc:sldMk cId="1505083390" sldId="258"/>
            <ac:picMk id="14" creationId="{677E981C-B55B-4D84-A2E3-092FA2112D47}"/>
          </ac:picMkLst>
        </pc:picChg>
        <pc:picChg chg="del">
          <ac:chgData name="Hari Wicaksono" userId="2773fba801dac302" providerId="LiveId" clId="{B6E8F2FB-15AA-4FC0-9DF7-E19D37973D45}" dt="2017-10-13T13:34:02.733" v="4" actId="478"/>
          <ac:picMkLst>
            <pc:docMk/>
            <pc:sldMk cId="1505083390" sldId="258"/>
            <ac:picMk id="16" creationId="{D0DA50F0-E25C-4CD6-87A3-52AE206B816D}"/>
          </ac:picMkLst>
        </pc:picChg>
      </pc:sldChg>
      <pc:sldChg chg="addSp delSp modSp">
        <pc:chgData name="Hari Wicaksono" userId="2773fba801dac302" providerId="LiveId" clId="{B6E8F2FB-15AA-4FC0-9DF7-E19D37973D45}" dt="2017-10-13T13:34:06.737" v="5" actId="478"/>
        <pc:sldMkLst>
          <pc:docMk/>
          <pc:sldMk cId="3423728914" sldId="259"/>
        </pc:sldMkLst>
        <pc:spChg chg="add mod">
          <ac:chgData name="Hari Wicaksono" userId="2773fba801dac302" providerId="LiveId" clId="{B6E8F2FB-15AA-4FC0-9DF7-E19D37973D45}" dt="2017-10-13T13:34:06.737" v="5" actId="478"/>
          <ac:spMkLst>
            <pc:docMk/>
            <pc:sldMk cId="3423728914" sldId="259"/>
            <ac:spMk id="3" creationId="{AFB597A4-0BE5-4EE6-BABC-B0786B216A7F}"/>
          </ac:spMkLst>
        </pc:spChg>
        <pc:spChg chg="add mod">
          <ac:chgData name="Hari Wicaksono" userId="2773fba801dac302" providerId="LiveId" clId="{B6E8F2FB-15AA-4FC0-9DF7-E19D37973D45}" dt="2017-10-13T13:34:06.737" v="5" actId="478"/>
          <ac:spMkLst>
            <pc:docMk/>
            <pc:sldMk cId="3423728914" sldId="259"/>
            <ac:spMk id="7" creationId="{ADBCB9EE-AC9A-4111-9EED-A1D99A2B065D}"/>
          </ac:spMkLst>
        </pc:spChg>
        <pc:spChg chg="add mod">
          <ac:chgData name="Hari Wicaksono" userId="2773fba801dac302" providerId="LiveId" clId="{B6E8F2FB-15AA-4FC0-9DF7-E19D37973D45}" dt="2017-10-13T13:34:06.737" v="5" actId="478"/>
          <ac:spMkLst>
            <pc:docMk/>
            <pc:sldMk cId="3423728914" sldId="259"/>
            <ac:spMk id="9" creationId="{B61A6E37-C522-48F3-91D5-7227949C0599}"/>
          </ac:spMkLst>
        </pc:spChg>
        <pc:picChg chg="del">
          <ac:chgData name="Hari Wicaksono" userId="2773fba801dac302" providerId="LiveId" clId="{B6E8F2FB-15AA-4FC0-9DF7-E19D37973D45}" dt="2017-10-13T13:34:06.737" v="5" actId="478"/>
          <ac:picMkLst>
            <pc:docMk/>
            <pc:sldMk cId="3423728914" sldId="259"/>
            <ac:picMk id="12" creationId="{99C83AA0-2FBA-4DAB-817E-1F431248DB10}"/>
          </ac:picMkLst>
        </pc:picChg>
        <pc:picChg chg="del">
          <ac:chgData name="Hari Wicaksono" userId="2773fba801dac302" providerId="LiveId" clId="{B6E8F2FB-15AA-4FC0-9DF7-E19D37973D45}" dt="2017-10-13T13:34:06.737" v="5" actId="478"/>
          <ac:picMkLst>
            <pc:docMk/>
            <pc:sldMk cId="3423728914" sldId="259"/>
            <ac:picMk id="14" creationId="{3279E022-4A48-41E9-B6CE-6579DEA93B15}"/>
          </ac:picMkLst>
        </pc:picChg>
        <pc:picChg chg="del">
          <ac:chgData name="Hari Wicaksono" userId="2773fba801dac302" providerId="LiveId" clId="{B6E8F2FB-15AA-4FC0-9DF7-E19D37973D45}" dt="2017-10-13T13:34:06.737" v="5" actId="478"/>
          <ac:picMkLst>
            <pc:docMk/>
            <pc:sldMk cId="3423728914" sldId="259"/>
            <ac:picMk id="16" creationId="{E2A9D305-EC7D-48D0-8B4E-09FEB6367A8E}"/>
          </ac:picMkLst>
        </pc:picChg>
      </pc:sldChg>
      <pc:sldChg chg="addSp delSp modSp">
        <pc:chgData name="Hari Wicaksono" userId="2773fba801dac302" providerId="LiveId" clId="{B6E8F2FB-15AA-4FC0-9DF7-E19D37973D45}" dt="2017-10-13T13:34:09.705" v="6" actId="478"/>
        <pc:sldMkLst>
          <pc:docMk/>
          <pc:sldMk cId="3088132492" sldId="260"/>
        </pc:sldMkLst>
        <pc:spChg chg="add mod">
          <ac:chgData name="Hari Wicaksono" userId="2773fba801dac302" providerId="LiveId" clId="{B6E8F2FB-15AA-4FC0-9DF7-E19D37973D45}" dt="2017-10-13T13:34:09.705" v="6" actId="478"/>
          <ac:spMkLst>
            <pc:docMk/>
            <pc:sldMk cId="3088132492" sldId="260"/>
            <ac:spMk id="6" creationId="{DB1E524F-1623-4EE4-9129-02FD34404085}"/>
          </ac:spMkLst>
        </pc:spChg>
        <pc:picChg chg="del">
          <ac:chgData name="Hari Wicaksono" userId="2773fba801dac302" providerId="LiveId" clId="{B6E8F2FB-15AA-4FC0-9DF7-E19D37973D45}" dt="2017-10-13T13:34:09.705" v="6" actId="478"/>
          <ac:picMkLst>
            <pc:docMk/>
            <pc:sldMk cId="3088132492" sldId="260"/>
            <ac:picMk id="8" creationId="{2BECEA25-5F06-473B-8666-FF6B406A5AD3}"/>
          </ac:picMkLst>
        </pc:picChg>
      </pc:sldChg>
      <pc:sldChg chg="addSp delSp modSp">
        <pc:chgData name="Hari Wicaksono" userId="2773fba801dac302" providerId="LiveId" clId="{B6E8F2FB-15AA-4FC0-9DF7-E19D37973D45}" dt="2017-10-13T13:34:31.424" v="11" actId="167"/>
        <pc:sldMkLst>
          <pc:docMk/>
          <pc:sldMk cId="3356895973" sldId="262"/>
        </pc:sldMkLst>
        <pc:spChg chg="add mod">
          <ac:chgData name="Hari Wicaksono" userId="2773fba801dac302" providerId="LiveId" clId="{B6E8F2FB-15AA-4FC0-9DF7-E19D37973D45}" dt="2017-10-13T13:34:28.274" v="10" actId="478"/>
          <ac:spMkLst>
            <pc:docMk/>
            <pc:sldMk cId="3356895973" sldId="262"/>
            <ac:spMk id="3" creationId="{3A21188A-A812-440A-B821-CF6607DB1D55}"/>
          </ac:spMkLst>
        </pc:spChg>
        <pc:spChg chg="add mod ord">
          <ac:chgData name="Hari Wicaksono" userId="2773fba801dac302" providerId="LiveId" clId="{B6E8F2FB-15AA-4FC0-9DF7-E19D37973D45}" dt="2017-10-13T13:34:31.424" v="11" actId="167"/>
          <ac:spMkLst>
            <pc:docMk/>
            <pc:sldMk cId="3356895973" sldId="262"/>
            <ac:spMk id="6" creationId="{4C0E8F8A-BE4A-4277-B355-E94A3D553B02}"/>
          </ac:spMkLst>
        </pc:spChg>
        <pc:picChg chg="del">
          <ac:chgData name="Hari Wicaksono" userId="2773fba801dac302" providerId="LiveId" clId="{B6E8F2FB-15AA-4FC0-9DF7-E19D37973D45}" dt="2017-10-13T13:34:28.274" v="10" actId="478"/>
          <ac:picMkLst>
            <pc:docMk/>
            <pc:sldMk cId="3356895973" sldId="262"/>
            <ac:picMk id="22" creationId="{5D1C58C3-BC57-4C33-BEF3-2FE5A9BBBBCE}"/>
          </ac:picMkLst>
        </pc:picChg>
        <pc:picChg chg="del">
          <ac:chgData name="Hari Wicaksono" userId="2773fba801dac302" providerId="LiveId" clId="{B6E8F2FB-15AA-4FC0-9DF7-E19D37973D45}" dt="2017-10-13T13:34:28.274" v="10" actId="478"/>
          <ac:picMkLst>
            <pc:docMk/>
            <pc:sldMk cId="3356895973" sldId="262"/>
            <ac:picMk id="24" creationId="{2D1EB358-5FFF-455A-A3B5-634217B62B75}"/>
          </ac:picMkLst>
        </pc:picChg>
      </pc:sldChg>
      <pc:sldChg chg="addSp delSp modSp">
        <pc:chgData name="Hari Wicaksono" userId="2773fba801dac302" providerId="LiveId" clId="{B6E8F2FB-15AA-4FC0-9DF7-E19D37973D45}" dt="2017-10-13T13:34:48.946" v="15" actId="167"/>
        <pc:sldMkLst>
          <pc:docMk/>
          <pc:sldMk cId="148304259" sldId="263"/>
        </pc:sldMkLst>
        <pc:spChg chg="add mod ord">
          <ac:chgData name="Hari Wicaksono" userId="2773fba801dac302" providerId="LiveId" clId="{B6E8F2FB-15AA-4FC0-9DF7-E19D37973D45}" dt="2017-10-13T13:34:48.946" v="15" actId="167"/>
          <ac:spMkLst>
            <pc:docMk/>
            <pc:sldMk cId="148304259" sldId="263"/>
            <ac:spMk id="3" creationId="{FD717CFC-545F-49BD-906C-5244735E3651}"/>
          </ac:spMkLst>
        </pc:spChg>
        <pc:spChg chg="add mod">
          <ac:chgData name="Hari Wicaksono" userId="2773fba801dac302" providerId="LiveId" clId="{B6E8F2FB-15AA-4FC0-9DF7-E19D37973D45}" dt="2017-10-13T13:34:45.963" v="14" actId="478"/>
          <ac:spMkLst>
            <pc:docMk/>
            <pc:sldMk cId="148304259" sldId="263"/>
            <ac:spMk id="5" creationId="{2FE09D04-128E-4CFE-8484-798BBBFAD35B}"/>
          </ac:spMkLst>
        </pc:spChg>
        <pc:spChg chg="add mod">
          <ac:chgData name="Hari Wicaksono" userId="2773fba801dac302" providerId="LiveId" clId="{B6E8F2FB-15AA-4FC0-9DF7-E19D37973D45}" dt="2017-10-13T13:34:45.963" v="14" actId="478"/>
          <ac:spMkLst>
            <pc:docMk/>
            <pc:sldMk cId="148304259" sldId="263"/>
            <ac:spMk id="7" creationId="{DDCC2691-7797-4876-B8BB-EA9BC797B337}"/>
          </ac:spMkLst>
        </pc:spChg>
        <pc:picChg chg="del">
          <ac:chgData name="Hari Wicaksono" userId="2773fba801dac302" providerId="LiveId" clId="{B6E8F2FB-15AA-4FC0-9DF7-E19D37973D45}" dt="2017-10-13T13:34:45.963" v="14" actId="478"/>
          <ac:picMkLst>
            <pc:docMk/>
            <pc:sldMk cId="148304259" sldId="263"/>
            <ac:picMk id="14" creationId="{7B31538C-F6BE-4322-9BBC-5C400DDEF5AA}"/>
          </ac:picMkLst>
        </pc:picChg>
        <pc:picChg chg="del">
          <ac:chgData name="Hari Wicaksono" userId="2773fba801dac302" providerId="LiveId" clId="{B6E8F2FB-15AA-4FC0-9DF7-E19D37973D45}" dt="2017-10-13T13:34:45.963" v="14" actId="478"/>
          <ac:picMkLst>
            <pc:docMk/>
            <pc:sldMk cId="148304259" sldId="263"/>
            <ac:picMk id="16" creationId="{4BCD1B66-1933-445A-B3E8-ACBD7CDD182C}"/>
          </ac:picMkLst>
        </pc:picChg>
        <pc:picChg chg="del">
          <ac:chgData name="Hari Wicaksono" userId="2773fba801dac302" providerId="LiveId" clId="{B6E8F2FB-15AA-4FC0-9DF7-E19D37973D45}" dt="2017-10-13T13:34:45.963" v="14" actId="478"/>
          <ac:picMkLst>
            <pc:docMk/>
            <pc:sldMk cId="148304259" sldId="263"/>
            <ac:picMk id="18" creationId="{A01674DC-1346-41DC-B2FD-F6955F845134}"/>
          </ac:picMkLst>
        </pc:picChg>
      </pc:sldChg>
      <pc:sldChg chg="addSp delSp modSp">
        <pc:chgData name="Hari Wicaksono" userId="2773fba801dac302" providerId="LiveId" clId="{B6E8F2FB-15AA-4FC0-9DF7-E19D37973D45}" dt="2017-10-13T13:35:06.641" v="19" actId="167"/>
        <pc:sldMkLst>
          <pc:docMk/>
          <pc:sldMk cId="3740573683" sldId="264"/>
        </pc:sldMkLst>
        <pc:spChg chg="add mod ord">
          <ac:chgData name="Hari Wicaksono" userId="2773fba801dac302" providerId="LiveId" clId="{B6E8F2FB-15AA-4FC0-9DF7-E19D37973D45}" dt="2017-10-13T13:35:06.641" v="19" actId="167"/>
          <ac:spMkLst>
            <pc:docMk/>
            <pc:sldMk cId="3740573683" sldId="264"/>
            <ac:spMk id="3" creationId="{DE183035-1C56-49A1-A551-837DFE2E3AAC}"/>
          </ac:spMkLst>
        </pc:spChg>
        <pc:spChg chg="add mod">
          <ac:chgData name="Hari Wicaksono" userId="2773fba801dac302" providerId="LiveId" clId="{B6E8F2FB-15AA-4FC0-9DF7-E19D37973D45}" dt="2017-10-13T13:35:03.627" v="18" actId="478"/>
          <ac:spMkLst>
            <pc:docMk/>
            <pc:sldMk cId="3740573683" sldId="264"/>
            <ac:spMk id="5" creationId="{4A8A5DAC-6DE2-484F-B931-AF85183EED5B}"/>
          </ac:spMkLst>
        </pc:spChg>
        <pc:spChg chg="add mod">
          <ac:chgData name="Hari Wicaksono" userId="2773fba801dac302" providerId="LiveId" clId="{B6E8F2FB-15AA-4FC0-9DF7-E19D37973D45}" dt="2017-10-13T13:35:03.627" v="18" actId="478"/>
          <ac:spMkLst>
            <pc:docMk/>
            <pc:sldMk cId="3740573683" sldId="264"/>
            <ac:spMk id="7" creationId="{90EAB19B-BFC0-42FF-B19F-ACE571047DAE}"/>
          </ac:spMkLst>
        </pc:spChg>
        <pc:picChg chg="del">
          <ac:chgData name="Hari Wicaksono" userId="2773fba801dac302" providerId="LiveId" clId="{B6E8F2FB-15AA-4FC0-9DF7-E19D37973D45}" dt="2017-10-13T13:35:03.627" v="18" actId="478"/>
          <ac:picMkLst>
            <pc:docMk/>
            <pc:sldMk cId="3740573683" sldId="264"/>
            <ac:picMk id="11" creationId="{913C0EDD-54CC-41E1-BF7C-E5AD0BA99431}"/>
          </ac:picMkLst>
        </pc:picChg>
        <pc:picChg chg="del">
          <ac:chgData name="Hari Wicaksono" userId="2773fba801dac302" providerId="LiveId" clId="{B6E8F2FB-15AA-4FC0-9DF7-E19D37973D45}" dt="2017-10-13T13:35:03.627" v="18" actId="478"/>
          <ac:picMkLst>
            <pc:docMk/>
            <pc:sldMk cId="3740573683" sldId="264"/>
            <ac:picMk id="13" creationId="{C47D5CB3-736D-4B7D-9EAD-596C3F66E9CF}"/>
          </ac:picMkLst>
        </pc:picChg>
        <pc:picChg chg="del">
          <ac:chgData name="Hari Wicaksono" userId="2773fba801dac302" providerId="LiveId" clId="{B6E8F2FB-15AA-4FC0-9DF7-E19D37973D45}" dt="2017-10-13T13:35:03.627" v="18" actId="478"/>
          <ac:picMkLst>
            <pc:docMk/>
            <pc:sldMk cId="3740573683" sldId="264"/>
            <ac:picMk id="15" creationId="{3189D016-735A-4A3C-A4D1-7EE7841ADC3F}"/>
          </ac:picMkLst>
        </pc:picChg>
      </pc:sldChg>
      <pc:sldChg chg="addSp delSp modSp">
        <pc:chgData name="Hari Wicaksono" userId="2773fba801dac302" providerId="LiveId" clId="{B6E8F2FB-15AA-4FC0-9DF7-E19D37973D45}" dt="2017-10-13T13:35:17.426" v="21" actId="167"/>
        <pc:sldMkLst>
          <pc:docMk/>
          <pc:sldMk cId="1509813881" sldId="265"/>
        </pc:sldMkLst>
        <pc:spChg chg="add mod ord">
          <ac:chgData name="Hari Wicaksono" userId="2773fba801dac302" providerId="LiveId" clId="{B6E8F2FB-15AA-4FC0-9DF7-E19D37973D45}" dt="2017-10-13T13:35:17.426" v="21" actId="167"/>
          <ac:spMkLst>
            <pc:docMk/>
            <pc:sldMk cId="1509813881" sldId="265"/>
            <ac:spMk id="3" creationId="{596DC24D-6881-4E5B-BA42-F7F90B3D10C6}"/>
          </ac:spMkLst>
        </pc:spChg>
        <pc:spChg chg="add mod ord">
          <ac:chgData name="Hari Wicaksono" userId="2773fba801dac302" providerId="LiveId" clId="{B6E8F2FB-15AA-4FC0-9DF7-E19D37973D45}" dt="2017-10-13T13:35:17.426" v="21" actId="167"/>
          <ac:spMkLst>
            <pc:docMk/>
            <pc:sldMk cId="1509813881" sldId="265"/>
            <ac:spMk id="5" creationId="{1875066A-1314-4F33-B553-D371926B1A92}"/>
          </ac:spMkLst>
        </pc:spChg>
        <pc:spChg chg="add mod ord">
          <ac:chgData name="Hari Wicaksono" userId="2773fba801dac302" providerId="LiveId" clId="{B6E8F2FB-15AA-4FC0-9DF7-E19D37973D45}" dt="2017-10-13T13:35:17.426" v="21" actId="167"/>
          <ac:spMkLst>
            <pc:docMk/>
            <pc:sldMk cId="1509813881" sldId="265"/>
            <ac:spMk id="9" creationId="{397F6E35-18EE-4D08-893C-9977CB8456FC}"/>
          </ac:spMkLst>
        </pc:spChg>
        <pc:spChg chg="add mod ord">
          <ac:chgData name="Hari Wicaksono" userId="2773fba801dac302" providerId="LiveId" clId="{B6E8F2FB-15AA-4FC0-9DF7-E19D37973D45}" dt="2017-10-13T13:35:17.426" v="21" actId="167"/>
          <ac:spMkLst>
            <pc:docMk/>
            <pc:sldMk cId="1509813881" sldId="265"/>
            <ac:spMk id="11" creationId="{66563C9E-C89C-460C-BAC9-67EF14BB17B1}"/>
          </ac:spMkLst>
        </pc:spChg>
        <pc:picChg chg="del">
          <ac:chgData name="Hari Wicaksono" userId="2773fba801dac302" providerId="LiveId" clId="{B6E8F2FB-15AA-4FC0-9DF7-E19D37973D45}" dt="2017-10-13T13:35:12.924" v="20" actId="478"/>
          <ac:picMkLst>
            <pc:docMk/>
            <pc:sldMk cId="1509813881" sldId="265"/>
            <ac:picMk id="13" creationId="{42DC8C54-2A99-4F8E-B427-71666675BE54}"/>
          </ac:picMkLst>
        </pc:picChg>
        <pc:picChg chg="del">
          <ac:chgData name="Hari Wicaksono" userId="2773fba801dac302" providerId="LiveId" clId="{B6E8F2FB-15AA-4FC0-9DF7-E19D37973D45}" dt="2017-10-13T13:35:12.924" v="20" actId="478"/>
          <ac:picMkLst>
            <pc:docMk/>
            <pc:sldMk cId="1509813881" sldId="265"/>
            <ac:picMk id="15" creationId="{650F83AC-59FC-4ECA-97F0-12DF26B897E1}"/>
          </ac:picMkLst>
        </pc:picChg>
        <pc:picChg chg="del">
          <ac:chgData name="Hari Wicaksono" userId="2773fba801dac302" providerId="LiveId" clId="{B6E8F2FB-15AA-4FC0-9DF7-E19D37973D45}" dt="2017-10-13T13:35:12.924" v="20" actId="478"/>
          <ac:picMkLst>
            <pc:docMk/>
            <pc:sldMk cId="1509813881" sldId="265"/>
            <ac:picMk id="17" creationId="{FCF284DE-CA22-4435-90C3-D0737CEF6910}"/>
          </ac:picMkLst>
        </pc:picChg>
        <pc:picChg chg="del">
          <ac:chgData name="Hari Wicaksono" userId="2773fba801dac302" providerId="LiveId" clId="{B6E8F2FB-15AA-4FC0-9DF7-E19D37973D45}" dt="2017-10-13T13:35:12.924" v="20" actId="478"/>
          <ac:picMkLst>
            <pc:docMk/>
            <pc:sldMk cId="1509813881" sldId="265"/>
            <ac:picMk id="19" creationId="{1C59DC58-2E38-438F-AB56-6412BD65C7F9}"/>
          </ac:picMkLst>
        </pc:picChg>
      </pc:sldChg>
      <pc:sldChg chg="addSp delSp modSp">
        <pc:chgData name="Hari Wicaksono" userId="2773fba801dac302" providerId="LiveId" clId="{B6E8F2FB-15AA-4FC0-9DF7-E19D37973D45}" dt="2017-10-13T13:35:27.053" v="23" actId="167"/>
        <pc:sldMkLst>
          <pc:docMk/>
          <pc:sldMk cId="3367329959" sldId="266"/>
        </pc:sldMkLst>
        <pc:spChg chg="add mod ord">
          <ac:chgData name="Hari Wicaksono" userId="2773fba801dac302" providerId="LiveId" clId="{B6E8F2FB-15AA-4FC0-9DF7-E19D37973D45}" dt="2017-10-13T13:35:27.053" v="23" actId="167"/>
          <ac:spMkLst>
            <pc:docMk/>
            <pc:sldMk cId="3367329959" sldId="266"/>
            <ac:spMk id="3" creationId="{B92C0EDC-8F68-4B8A-8D84-7AD4B8D8034E}"/>
          </ac:spMkLst>
        </pc:spChg>
        <pc:spChg chg="add mod ord">
          <ac:chgData name="Hari Wicaksono" userId="2773fba801dac302" providerId="LiveId" clId="{B6E8F2FB-15AA-4FC0-9DF7-E19D37973D45}" dt="2017-10-13T13:35:27.053" v="23" actId="167"/>
          <ac:spMkLst>
            <pc:docMk/>
            <pc:sldMk cId="3367329959" sldId="266"/>
            <ac:spMk id="8" creationId="{96EF2221-BD9B-429C-8602-F876C08F303E}"/>
          </ac:spMkLst>
        </pc:spChg>
        <pc:picChg chg="del">
          <ac:chgData name="Hari Wicaksono" userId="2773fba801dac302" providerId="LiveId" clId="{B6E8F2FB-15AA-4FC0-9DF7-E19D37973D45}" dt="2017-10-13T13:35:23.812" v="22" actId="478"/>
          <ac:picMkLst>
            <pc:docMk/>
            <pc:sldMk cId="3367329959" sldId="266"/>
            <ac:picMk id="10" creationId="{98F25FFC-497E-4CA4-947E-642BC0A54666}"/>
          </ac:picMkLst>
        </pc:picChg>
        <pc:picChg chg="del">
          <ac:chgData name="Hari Wicaksono" userId="2773fba801dac302" providerId="LiveId" clId="{B6E8F2FB-15AA-4FC0-9DF7-E19D37973D45}" dt="2017-10-13T13:35:23.812" v="22" actId="478"/>
          <ac:picMkLst>
            <pc:docMk/>
            <pc:sldMk cId="3367329959" sldId="266"/>
            <ac:picMk id="12" creationId="{A4CA2B71-F07E-4484-89BD-4B7B5CD2966B}"/>
          </ac:picMkLst>
        </pc:picChg>
      </pc:sldChg>
      <pc:sldChg chg="addSp delSp modSp">
        <pc:chgData name="Hari Wicaksono" userId="2773fba801dac302" providerId="LiveId" clId="{B6E8F2FB-15AA-4FC0-9DF7-E19D37973D45}" dt="2017-10-13T13:35:35.395" v="26" actId="167"/>
        <pc:sldMkLst>
          <pc:docMk/>
          <pc:sldMk cId="596489919" sldId="267"/>
        </pc:sldMkLst>
        <pc:spChg chg="add mod ord">
          <ac:chgData name="Hari Wicaksono" userId="2773fba801dac302" providerId="LiveId" clId="{B6E8F2FB-15AA-4FC0-9DF7-E19D37973D45}" dt="2017-10-13T13:35:35.395" v="26" actId="167"/>
          <ac:spMkLst>
            <pc:docMk/>
            <pc:sldMk cId="596489919" sldId="267"/>
            <ac:spMk id="3" creationId="{A2DB6952-1FAE-4687-8EA9-D1DEBE10967B}"/>
          </ac:spMkLst>
        </pc:spChg>
        <pc:spChg chg="ord">
          <ac:chgData name="Hari Wicaksono" userId="2773fba801dac302" providerId="LiveId" clId="{B6E8F2FB-15AA-4FC0-9DF7-E19D37973D45}" dt="2017-10-13T13:35:31.764" v="24" actId="167"/>
          <ac:spMkLst>
            <pc:docMk/>
            <pc:sldMk cId="596489919" sldId="267"/>
            <ac:spMk id="8" creationId="{1D85C182-2883-4E25-B93E-40DA8110FCE3}"/>
          </ac:spMkLst>
        </pc:spChg>
        <pc:picChg chg="del">
          <ac:chgData name="Hari Wicaksono" userId="2773fba801dac302" providerId="LiveId" clId="{B6E8F2FB-15AA-4FC0-9DF7-E19D37973D45}" dt="2017-10-13T13:35:33.209" v="25" actId="478"/>
          <ac:picMkLst>
            <pc:docMk/>
            <pc:sldMk cId="596489919" sldId="267"/>
            <ac:picMk id="6" creationId="{656888D6-5587-46B7-B06B-1B15191BDE5E}"/>
          </ac:picMkLst>
        </pc:picChg>
      </pc:sldChg>
      <pc:sldChg chg="addSp delSp modSp">
        <pc:chgData name="Hari Wicaksono" userId="2773fba801dac302" providerId="LiveId" clId="{B6E8F2FB-15AA-4FC0-9DF7-E19D37973D45}" dt="2017-10-13T13:35:59.010" v="28" actId="167"/>
        <pc:sldMkLst>
          <pc:docMk/>
          <pc:sldMk cId="2146284657" sldId="268"/>
        </pc:sldMkLst>
        <pc:spChg chg="add mod ord">
          <ac:chgData name="Hari Wicaksono" userId="2773fba801dac302" providerId="LiveId" clId="{B6E8F2FB-15AA-4FC0-9DF7-E19D37973D45}" dt="2017-10-13T13:35:59.010" v="28" actId="167"/>
          <ac:spMkLst>
            <pc:docMk/>
            <pc:sldMk cId="2146284657" sldId="268"/>
            <ac:spMk id="5" creationId="{CE9A98CF-3828-4C85-81DC-A24E61F92EFD}"/>
          </ac:spMkLst>
        </pc:spChg>
        <pc:picChg chg="del">
          <ac:chgData name="Hari Wicaksono" userId="2773fba801dac302" providerId="LiveId" clId="{B6E8F2FB-15AA-4FC0-9DF7-E19D37973D45}" dt="2017-10-13T13:35:56.284" v="27" actId="478"/>
          <ac:picMkLst>
            <pc:docMk/>
            <pc:sldMk cId="2146284657" sldId="268"/>
            <ac:picMk id="7" creationId="{D8FA1EC2-6A01-4BAD-9A20-445D90A3B742}"/>
          </ac:picMkLst>
        </pc:picChg>
      </pc:sldChg>
      <pc:sldChg chg="addSp delSp modSp">
        <pc:chgData name="Hari Wicaksono" userId="2773fba801dac302" providerId="LiveId" clId="{B6E8F2FB-15AA-4FC0-9DF7-E19D37973D45}" dt="2017-10-13T13:36:04.051" v="30" actId="167"/>
        <pc:sldMkLst>
          <pc:docMk/>
          <pc:sldMk cId="4081933329" sldId="269"/>
        </pc:sldMkLst>
        <pc:spChg chg="add mod ord">
          <ac:chgData name="Hari Wicaksono" userId="2773fba801dac302" providerId="LiveId" clId="{B6E8F2FB-15AA-4FC0-9DF7-E19D37973D45}" dt="2017-10-13T13:36:04.051" v="30" actId="167"/>
          <ac:spMkLst>
            <pc:docMk/>
            <pc:sldMk cId="4081933329" sldId="269"/>
            <ac:spMk id="5" creationId="{07B70A1C-E96F-4367-A155-07447AF7CA27}"/>
          </ac:spMkLst>
        </pc:spChg>
        <pc:picChg chg="del">
          <ac:chgData name="Hari Wicaksono" userId="2773fba801dac302" providerId="LiveId" clId="{B6E8F2FB-15AA-4FC0-9DF7-E19D37973D45}" dt="2017-10-13T13:36:02.030" v="29" actId="478"/>
          <ac:picMkLst>
            <pc:docMk/>
            <pc:sldMk cId="4081933329" sldId="269"/>
            <ac:picMk id="7" creationId="{F93BABDA-0B2A-4C73-96A0-36F89B589BBF}"/>
          </ac:picMkLst>
        </pc:picChg>
      </pc:sldChg>
      <pc:sldChg chg="addSp delSp modSp">
        <pc:chgData name="Hari Wicaksono" userId="2773fba801dac302" providerId="LiveId" clId="{B6E8F2FB-15AA-4FC0-9DF7-E19D37973D45}" dt="2017-10-13T13:36:09.977" v="31" actId="478"/>
        <pc:sldMkLst>
          <pc:docMk/>
          <pc:sldMk cId="3060541184" sldId="270"/>
        </pc:sldMkLst>
        <pc:spChg chg="add mod">
          <ac:chgData name="Hari Wicaksono" userId="2773fba801dac302" providerId="LiveId" clId="{B6E8F2FB-15AA-4FC0-9DF7-E19D37973D45}" dt="2017-10-13T13:36:09.977" v="31" actId="478"/>
          <ac:spMkLst>
            <pc:docMk/>
            <pc:sldMk cId="3060541184" sldId="270"/>
            <ac:spMk id="3" creationId="{6CF7D3C5-C72C-4B4B-BA0F-E4FB05897BF0}"/>
          </ac:spMkLst>
        </pc:spChg>
        <pc:spChg chg="add mod">
          <ac:chgData name="Hari Wicaksono" userId="2773fba801dac302" providerId="LiveId" clId="{B6E8F2FB-15AA-4FC0-9DF7-E19D37973D45}" dt="2017-10-13T13:36:09.977" v="31" actId="478"/>
          <ac:spMkLst>
            <pc:docMk/>
            <pc:sldMk cId="3060541184" sldId="270"/>
            <ac:spMk id="5" creationId="{C3109A7E-4050-431C-9EE8-FCF1840C4B67}"/>
          </ac:spMkLst>
        </pc:spChg>
        <pc:spChg chg="add mod">
          <ac:chgData name="Hari Wicaksono" userId="2773fba801dac302" providerId="LiveId" clId="{B6E8F2FB-15AA-4FC0-9DF7-E19D37973D45}" dt="2017-10-13T13:36:09.977" v="31" actId="478"/>
          <ac:spMkLst>
            <pc:docMk/>
            <pc:sldMk cId="3060541184" sldId="270"/>
            <ac:spMk id="7" creationId="{8368CD22-D5F6-46DA-BF8E-6C83A543D02C}"/>
          </ac:spMkLst>
        </pc:spChg>
        <pc:picChg chg="del">
          <ac:chgData name="Hari Wicaksono" userId="2773fba801dac302" providerId="LiveId" clId="{B6E8F2FB-15AA-4FC0-9DF7-E19D37973D45}" dt="2017-10-13T13:36:09.977" v="31" actId="478"/>
          <ac:picMkLst>
            <pc:docMk/>
            <pc:sldMk cId="3060541184" sldId="270"/>
            <ac:picMk id="17" creationId="{D55178F1-0F3F-427F-995C-35D4F20610E0}"/>
          </ac:picMkLst>
        </pc:picChg>
        <pc:picChg chg="del">
          <ac:chgData name="Hari Wicaksono" userId="2773fba801dac302" providerId="LiveId" clId="{B6E8F2FB-15AA-4FC0-9DF7-E19D37973D45}" dt="2017-10-13T13:36:09.977" v="31" actId="478"/>
          <ac:picMkLst>
            <pc:docMk/>
            <pc:sldMk cId="3060541184" sldId="270"/>
            <ac:picMk id="19" creationId="{2600611F-2B54-4CB6-9359-4003E04594F0}"/>
          </ac:picMkLst>
        </pc:picChg>
        <pc:picChg chg="del">
          <ac:chgData name="Hari Wicaksono" userId="2773fba801dac302" providerId="LiveId" clId="{B6E8F2FB-15AA-4FC0-9DF7-E19D37973D45}" dt="2017-10-13T13:36:09.977" v="31" actId="478"/>
          <ac:picMkLst>
            <pc:docMk/>
            <pc:sldMk cId="3060541184" sldId="270"/>
            <ac:picMk id="21" creationId="{5D19B514-0C78-4B9D-8EB8-9E210737456F}"/>
          </ac:picMkLst>
        </pc:picChg>
      </pc:sldChg>
      <pc:sldChg chg="addSp delSp modSp">
        <pc:chgData name="Hari Wicaksono" userId="2773fba801dac302" providerId="LiveId" clId="{B6E8F2FB-15AA-4FC0-9DF7-E19D37973D45}" dt="2017-10-13T13:34:21.867" v="9" actId="167"/>
        <pc:sldMkLst>
          <pc:docMk/>
          <pc:sldMk cId="2485514759" sldId="271"/>
        </pc:sldMkLst>
        <pc:spChg chg="add mod ord">
          <ac:chgData name="Hari Wicaksono" userId="2773fba801dac302" providerId="LiveId" clId="{B6E8F2FB-15AA-4FC0-9DF7-E19D37973D45}" dt="2017-10-13T13:34:21.867" v="9" actId="167"/>
          <ac:spMkLst>
            <pc:docMk/>
            <pc:sldMk cId="2485514759" sldId="271"/>
            <ac:spMk id="3" creationId="{AFACD040-2CB7-4277-AB92-E1179A3F7B3C}"/>
          </ac:spMkLst>
        </pc:spChg>
        <pc:spChg chg="ord">
          <ac:chgData name="Hari Wicaksono" userId="2773fba801dac302" providerId="LiveId" clId="{B6E8F2FB-15AA-4FC0-9DF7-E19D37973D45}" dt="2017-10-13T13:34:18.378" v="7" actId="167"/>
          <ac:spMkLst>
            <pc:docMk/>
            <pc:sldMk cId="2485514759" sldId="271"/>
            <ac:spMk id="5" creationId="{785ABD87-212B-4F98-86BC-7F3EACD029D5}"/>
          </ac:spMkLst>
        </pc:spChg>
        <pc:picChg chg="del">
          <ac:chgData name="Hari Wicaksono" userId="2773fba801dac302" providerId="LiveId" clId="{B6E8F2FB-15AA-4FC0-9DF7-E19D37973D45}" dt="2017-10-13T13:34:19.800" v="8" actId="478"/>
          <ac:picMkLst>
            <pc:docMk/>
            <pc:sldMk cId="2485514759" sldId="271"/>
            <ac:picMk id="4" creationId="{5D71A6F9-152E-45F5-BE66-74F2158ABFAD}"/>
          </ac:picMkLst>
        </pc:picChg>
      </pc:sldChg>
      <pc:sldChg chg="addSp delSp modSp">
        <pc:chgData name="Hari Wicaksono" userId="2773fba801dac302" providerId="LiveId" clId="{B6E8F2FB-15AA-4FC0-9DF7-E19D37973D45}" dt="2017-10-13T13:36:14.524" v="32" actId="478"/>
        <pc:sldMkLst>
          <pc:docMk/>
          <pc:sldMk cId="2383603955" sldId="272"/>
        </pc:sldMkLst>
        <pc:spChg chg="add mod">
          <ac:chgData name="Hari Wicaksono" userId="2773fba801dac302" providerId="LiveId" clId="{B6E8F2FB-15AA-4FC0-9DF7-E19D37973D45}" dt="2017-10-13T13:36:14.524" v="32" actId="478"/>
          <ac:spMkLst>
            <pc:docMk/>
            <pc:sldMk cId="2383603955" sldId="272"/>
            <ac:spMk id="4" creationId="{628D35D1-4C01-409E-A481-A3529364C34F}"/>
          </ac:spMkLst>
        </pc:spChg>
        <pc:spChg chg="add mod">
          <ac:chgData name="Hari Wicaksono" userId="2773fba801dac302" providerId="LiveId" clId="{B6E8F2FB-15AA-4FC0-9DF7-E19D37973D45}" dt="2017-10-13T13:36:14.524" v="32" actId="478"/>
          <ac:spMkLst>
            <pc:docMk/>
            <pc:sldMk cId="2383603955" sldId="272"/>
            <ac:spMk id="6" creationId="{147C8DE6-3AB8-46B6-A0F3-42FB45E1B599}"/>
          </ac:spMkLst>
        </pc:spChg>
        <pc:picChg chg="del">
          <ac:chgData name="Hari Wicaksono" userId="2773fba801dac302" providerId="LiveId" clId="{B6E8F2FB-15AA-4FC0-9DF7-E19D37973D45}" dt="2017-10-13T13:36:14.524" v="32" actId="478"/>
          <ac:picMkLst>
            <pc:docMk/>
            <pc:sldMk cId="2383603955" sldId="272"/>
            <ac:picMk id="9" creationId="{5AC87CA4-1BB4-4858-8E32-927F7B001497}"/>
          </ac:picMkLst>
        </pc:picChg>
        <pc:picChg chg="del">
          <ac:chgData name="Hari Wicaksono" userId="2773fba801dac302" providerId="LiveId" clId="{B6E8F2FB-15AA-4FC0-9DF7-E19D37973D45}" dt="2017-10-13T13:36:14.524" v="32" actId="478"/>
          <ac:picMkLst>
            <pc:docMk/>
            <pc:sldMk cId="2383603955" sldId="272"/>
            <ac:picMk id="11" creationId="{639BC040-A9F8-4915-BBDD-DD452B1B7DE3}"/>
          </ac:picMkLst>
        </pc:picChg>
      </pc:sldChg>
      <pc:sldChg chg="addSp delSp modSp">
        <pc:chgData name="Hari Wicaksono" userId="2773fba801dac302" providerId="LiveId" clId="{B6E8F2FB-15AA-4FC0-9DF7-E19D37973D45}" dt="2017-10-13T13:36:20.702" v="33" actId="478"/>
        <pc:sldMkLst>
          <pc:docMk/>
          <pc:sldMk cId="2584448186" sldId="273"/>
        </pc:sldMkLst>
        <pc:spChg chg="add mod">
          <ac:chgData name="Hari Wicaksono" userId="2773fba801dac302" providerId="LiveId" clId="{B6E8F2FB-15AA-4FC0-9DF7-E19D37973D45}" dt="2017-10-13T13:36:20.702" v="33" actId="478"/>
          <ac:spMkLst>
            <pc:docMk/>
            <pc:sldMk cId="2584448186" sldId="273"/>
            <ac:spMk id="4" creationId="{11F4076B-11FF-4DAD-8DCD-A2DAF1A7A3A4}"/>
          </ac:spMkLst>
        </pc:spChg>
        <pc:spChg chg="add mod">
          <ac:chgData name="Hari Wicaksono" userId="2773fba801dac302" providerId="LiveId" clId="{B6E8F2FB-15AA-4FC0-9DF7-E19D37973D45}" dt="2017-10-13T13:36:20.702" v="33" actId="478"/>
          <ac:spMkLst>
            <pc:docMk/>
            <pc:sldMk cId="2584448186" sldId="273"/>
            <ac:spMk id="6" creationId="{0DB3A781-FEC8-4BE4-A03F-9CDEC34DD48B}"/>
          </ac:spMkLst>
        </pc:spChg>
        <pc:spChg chg="add mod">
          <ac:chgData name="Hari Wicaksono" userId="2773fba801dac302" providerId="LiveId" clId="{B6E8F2FB-15AA-4FC0-9DF7-E19D37973D45}" dt="2017-10-13T13:36:20.702" v="33" actId="478"/>
          <ac:spMkLst>
            <pc:docMk/>
            <pc:sldMk cId="2584448186" sldId="273"/>
            <ac:spMk id="8" creationId="{5B9D3D75-695E-4556-A912-4FC718DA77B6}"/>
          </ac:spMkLst>
        </pc:spChg>
        <pc:spChg chg="add mod">
          <ac:chgData name="Hari Wicaksono" userId="2773fba801dac302" providerId="LiveId" clId="{B6E8F2FB-15AA-4FC0-9DF7-E19D37973D45}" dt="2017-10-13T13:36:20.702" v="33" actId="478"/>
          <ac:spMkLst>
            <pc:docMk/>
            <pc:sldMk cId="2584448186" sldId="273"/>
            <ac:spMk id="10" creationId="{4EC4EC04-DDBD-426C-B650-07A9345250E6}"/>
          </ac:spMkLst>
        </pc:spChg>
        <pc:spChg chg="add mod">
          <ac:chgData name="Hari Wicaksono" userId="2773fba801dac302" providerId="LiveId" clId="{B6E8F2FB-15AA-4FC0-9DF7-E19D37973D45}" dt="2017-10-13T13:36:20.702" v="33" actId="478"/>
          <ac:spMkLst>
            <pc:docMk/>
            <pc:sldMk cId="2584448186" sldId="273"/>
            <ac:spMk id="12" creationId="{C59241B7-5D93-49C6-95C5-95FCB317C307}"/>
          </ac:spMkLst>
        </pc:spChg>
        <pc:spChg chg="add mod">
          <ac:chgData name="Hari Wicaksono" userId="2773fba801dac302" providerId="LiveId" clId="{B6E8F2FB-15AA-4FC0-9DF7-E19D37973D45}" dt="2017-10-13T13:36:20.702" v="33" actId="478"/>
          <ac:spMkLst>
            <pc:docMk/>
            <pc:sldMk cId="2584448186" sldId="273"/>
            <ac:spMk id="14" creationId="{1C641BE9-62B0-4632-B776-64BF5C9C808D}"/>
          </ac:spMkLst>
        </pc:spChg>
        <pc:picChg chg="del">
          <ac:chgData name="Hari Wicaksono" userId="2773fba801dac302" providerId="LiveId" clId="{B6E8F2FB-15AA-4FC0-9DF7-E19D37973D45}" dt="2017-10-13T13:36:20.702" v="33" actId="478"/>
          <ac:picMkLst>
            <pc:docMk/>
            <pc:sldMk cId="2584448186" sldId="273"/>
            <ac:picMk id="17" creationId="{F51927E4-C259-401F-A4FB-73982E48EB94}"/>
          </ac:picMkLst>
        </pc:picChg>
        <pc:picChg chg="del">
          <ac:chgData name="Hari Wicaksono" userId="2773fba801dac302" providerId="LiveId" clId="{B6E8F2FB-15AA-4FC0-9DF7-E19D37973D45}" dt="2017-10-13T13:36:20.702" v="33" actId="478"/>
          <ac:picMkLst>
            <pc:docMk/>
            <pc:sldMk cId="2584448186" sldId="273"/>
            <ac:picMk id="19" creationId="{6633FEC2-29FB-4880-8656-FCA146C847AF}"/>
          </ac:picMkLst>
        </pc:picChg>
        <pc:picChg chg="del">
          <ac:chgData name="Hari Wicaksono" userId="2773fba801dac302" providerId="LiveId" clId="{B6E8F2FB-15AA-4FC0-9DF7-E19D37973D45}" dt="2017-10-13T13:36:20.702" v="33" actId="478"/>
          <ac:picMkLst>
            <pc:docMk/>
            <pc:sldMk cId="2584448186" sldId="273"/>
            <ac:picMk id="21" creationId="{C0F466CA-2454-4980-8773-668C1E9FB8AF}"/>
          </ac:picMkLst>
        </pc:picChg>
        <pc:picChg chg="del">
          <ac:chgData name="Hari Wicaksono" userId="2773fba801dac302" providerId="LiveId" clId="{B6E8F2FB-15AA-4FC0-9DF7-E19D37973D45}" dt="2017-10-13T13:36:20.702" v="33" actId="478"/>
          <ac:picMkLst>
            <pc:docMk/>
            <pc:sldMk cId="2584448186" sldId="273"/>
            <ac:picMk id="23" creationId="{1EE2442A-4059-47C6-A44A-1985470D2736}"/>
          </ac:picMkLst>
        </pc:picChg>
        <pc:picChg chg="del">
          <ac:chgData name="Hari Wicaksono" userId="2773fba801dac302" providerId="LiveId" clId="{B6E8F2FB-15AA-4FC0-9DF7-E19D37973D45}" dt="2017-10-13T13:36:20.702" v="33" actId="478"/>
          <ac:picMkLst>
            <pc:docMk/>
            <pc:sldMk cId="2584448186" sldId="273"/>
            <ac:picMk id="25" creationId="{11844605-7526-4604-81B6-98442B5E8440}"/>
          </ac:picMkLst>
        </pc:picChg>
        <pc:picChg chg="del">
          <ac:chgData name="Hari Wicaksono" userId="2773fba801dac302" providerId="LiveId" clId="{B6E8F2FB-15AA-4FC0-9DF7-E19D37973D45}" dt="2017-10-13T13:36:20.702" v="33" actId="478"/>
          <ac:picMkLst>
            <pc:docMk/>
            <pc:sldMk cId="2584448186" sldId="273"/>
            <ac:picMk id="27" creationId="{3C80CF1B-6F88-40FE-87C8-0A50835EC40F}"/>
          </ac:picMkLst>
        </pc:picChg>
      </pc:sldChg>
      <pc:sldChg chg="addSp delSp modSp">
        <pc:chgData name="Hari Wicaksono" userId="2773fba801dac302" providerId="LiveId" clId="{B6E8F2FB-15AA-4FC0-9DF7-E19D37973D45}" dt="2017-10-13T13:36:33.235" v="36" actId="167"/>
        <pc:sldMkLst>
          <pc:docMk/>
          <pc:sldMk cId="1948073991" sldId="274"/>
        </pc:sldMkLst>
        <pc:spChg chg="ord">
          <ac:chgData name="Hari Wicaksono" userId="2773fba801dac302" providerId="LiveId" clId="{B6E8F2FB-15AA-4FC0-9DF7-E19D37973D45}" dt="2017-10-13T13:36:33.235" v="36" actId="167"/>
          <ac:spMkLst>
            <pc:docMk/>
            <pc:sldMk cId="1948073991" sldId="274"/>
            <ac:spMk id="2" creationId="{4ABAECB8-043C-4207-AD84-7D2D9CDA7ABE}"/>
          </ac:spMkLst>
        </pc:spChg>
        <pc:spChg chg="add mod">
          <ac:chgData name="Hari Wicaksono" userId="2773fba801dac302" providerId="LiveId" clId="{B6E8F2FB-15AA-4FC0-9DF7-E19D37973D45}" dt="2017-10-13T13:36:26.385" v="34" actId="478"/>
          <ac:spMkLst>
            <pc:docMk/>
            <pc:sldMk cId="1948073991" sldId="274"/>
            <ac:spMk id="4" creationId="{8E84888A-02D9-4053-AA98-C35A9A2C6FC6}"/>
          </ac:spMkLst>
        </pc:spChg>
        <pc:spChg chg="add mod">
          <ac:chgData name="Hari Wicaksono" userId="2773fba801dac302" providerId="LiveId" clId="{B6E8F2FB-15AA-4FC0-9DF7-E19D37973D45}" dt="2017-10-13T13:36:26.385" v="34" actId="478"/>
          <ac:spMkLst>
            <pc:docMk/>
            <pc:sldMk cId="1948073991" sldId="274"/>
            <ac:spMk id="6" creationId="{2DAF2B0F-6F22-4794-824B-458AECD5432D}"/>
          </ac:spMkLst>
        </pc:spChg>
        <pc:spChg chg="add mod ord">
          <ac:chgData name="Hari Wicaksono" userId="2773fba801dac302" providerId="LiveId" clId="{B6E8F2FB-15AA-4FC0-9DF7-E19D37973D45}" dt="2017-10-13T13:36:30.019" v="35" actId="167"/>
          <ac:spMkLst>
            <pc:docMk/>
            <pc:sldMk cId="1948073991" sldId="274"/>
            <ac:spMk id="9" creationId="{25B6BD2A-4532-4FC6-A50A-CD96DC6E4F75}"/>
          </ac:spMkLst>
        </pc:spChg>
        <pc:spChg chg="add mod">
          <ac:chgData name="Hari Wicaksono" userId="2773fba801dac302" providerId="LiveId" clId="{B6E8F2FB-15AA-4FC0-9DF7-E19D37973D45}" dt="2017-10-13T13:36:26.385" v="34" actId="478"/>
          <ac:spMkLst>
            <pc:docMk/>
            <pc:sldMk cId="1948073991" sldId="274"/>
            <ac:spMk id="11" creationId="{8C3E10F3-A7A5-4C74-9C43-3728963C1B7B}"/>
          </ac:spMkLst>
        </pc:spChg>
        <pc:picChg chg="del">
          <ac:chgData name="Hari Wicaksono" userId="2773fba801dac302" providerId="LiveId" clId="{B6E8F2FB-15AA-4FC0-9DF7-E19D37973D45}" dt="2017-10-13T13:36:26.385" v="34" actId="478"/>
          <ac:picMkLst>
            <pc:docMk/>
            <pc:sldMk cId="1948073991" sldId="274"/>
            <ac:picMk id="14" creationId="{5D50D573-B090-4C62-BB0F-A918A018C356}"/>
          </ac:picMkLst>
        </pc:picChg>
        <pc:picChg chg="del">
          <ac:chgData name="Hari Wicaksono" userId="2773fba801dac302" providerId="LiveId" clId="{B6E8F2FB-15AA-4FC0-9DF7-E19D37973D45}" dt="2017-10-13T13:36:26.385" v="34" actId="478"/>
          <ac:picMkLst>
            <pc:docMk/>
            <pc:sldMk cId="1948073991" sldId="274"/>
            <ac:picMk id="16" creationId="{DCBAAEB3-5A8B-4018-842B-81A2D6AC2AA1}"/>
          </ac:picMkLst>
        </pc:picChg>
        <pc:picChg chg="del">
          <ac:chgData name="Hari Wicaksono" userId="2773fba801dac302" providerId="LiveId" clId="{B6E8F2FB-15AA-4FC0-9DF7-E19D37973D45}" dt="2017-10-13T13:36:26.385" v="34" actId="478"/>
          <ac:picMkLst>
            <pc:docMk/>
            <pc:sldMk cId="1948073991" sldId="274"/>
            <ac:picMk id="18" creationId="{362AE351-5142-4EBE-ABB1-A9D9B1C4B041}"/>
          </ac:picMkLst>
        </pc:picChg>
        <pc:picChg chg="del">
          <ac:chgData name="Hari Wicaksono" userId="2773fba801dac302" providerId="LiveId" clId="{B6E8F2FB-15AA-4FC0-9DF7-E19D37973D45}" dt="2017-10-13T13:36:26.385" v="34" actId="478"/>
          <ac:picMkLst>
            <pc:docMk/>
            <pc:sldMk cId="1948073991" sldId="274"/>
            <ac:picMk id="20" creationId="{88180BF2-C8D8-434A-A634-FB39C4EBBDD0}"/>
          </ac:picMkLst>
        </pc:picChg>
      </pc:sldChg>
      <pc:sldChg chg="addSp delSp modSp">
        <pc:chgData name="Hari Wicaksono" userId="2773fba801dac302" providerId="LiveId" clId="{B6E8F2FB-15AA-4FC0-9DF7-E19D37973D45}" dt="2017-10-13T13:36:40.893" v="37" actId="478"/>
        <pc:sldMkLst>
          <pc:docMk/>
          <pc:sldMk cId="2156117085" sldId="275"/>
        </pc:sldMkLst>
        <pc:spChg chg="add mod">
          <ac:chgData name="Hari Wicaksono" userId="2773fba801dac302" providerId="LiveId" clId="{B6E8F2FB-15AA-4FC0-9DF7-E19D37973D45}" dt="2017-10-13T13:36:40.893" v="37" actId="478"/>
          <ac:spMkLst>
            <pc:docMk/>
            <pc:sldMk cId="2156117085" sldId="275"/>
            <ac:spMk id="3" creationId="{0E9D0C43-96BF-46A5-A521-F90D7C083C19}"/>
          </ac:spMkLst>
        </pc:spChg>
        <pc:spChg chg="add mod">
          <ac:chgData name="Hari Wicaksono" userId="2773fba801dac302" providerId="LiveId" clId="{B6E8F2FB-15AA-4FC0-9DF7-E19D37973D45}" dt="2017-10-13T13:36:40.893" v="37" actId="478"/>
          <ac:spMkLst>
            <pc:docMk/>
            <pc:sldMk cId="2156117085" sldId="275"/>
            <ac:spMk id="5" creationId="{8E7F9EDE-CB5D-45A7-AE51-05436B1B879B}"/>
          </ac:spMkLst>
        </pc:spChg>
        <pc:spChg chg="add mod">
          <ac:chgData name="Hari Wicaksono" userId="2773fba801dac302" providerId="LiveId" clId="{B6E8F2FB-15AA-4FC0-9DF7-E19D37973D45}" dt="2017-10-13T13:36:40.893" v="37" actId="478"/>
          <ac:spMkLst>
            <pc:docMk/>
            <pc:sldMk cId="2156117085" sldId="275"/>
            <ac:spMk id="7" creationId="{9C7C7DD3-B3D8-4EF5-8095-559A2863A2D2}"/>
          </ac:spMkLst>
        </pc:spChg>
        <pc:spChg chg="add mod">
          <ac:chgData name="Hari Wicaksono" userId="2773fba801dac302" providerId="LiveId" clId="{B6E8F2FB-15AA-4FC0-9DF7-E19D37973D45}" dt="2017-10-13T13:36:40.893" v="37" actId="478"/>
          <ac:spMkLst>
            <pc:docMk/>
            <pc:sldMk cId="2156117085" sldId="275"/>
            <ac:spMk id="9" creationId="{5FB4BE26-B290-4FB3-A95F-22308EEC4341}"/>
          </ac:spMkLst>
        </pc:spChg>
        <pc:spChg chg="add mod">
          <ac:chgData name="Hari Wicaksono" userId="2773fba801dac302" providerId="LiveId" clId="{B6E8F2FB-15AA-4FC0-9DF7-E19D37973D45}" dt="2017-10-13T13:36:40.893" v="37" actId="478"/>
          <ac:spMkLst>
            <pc:docMk/>
            <pc:sldMk cId="2156117085" sldId="275"/>
            <ac:spMk id="11" creationId="{D492D8C7-62AA-4824-835D-4AA6185D2D70}"/>
          </ac:spMkLst>
        </pc:spChg>
        <pc:picChg chg="del">
          <ac:chgData name="Hari Wicaksono" userId="2773fba801dac302" providerId="LiveId" clId="{B6E8F2FB-15AA-4FC0-9DF7-E19D37973D45}" dt="2017-10-13T13:36:40.893" v="37" actId="478"/>
          <ac:picMkLst>
            <pc:docMk/>
            <pc:sldMk cId="2156117085" sldId="275"/>
            <ac:picMk id="17" creationId="{36D6A942-AAB2-42F2-BFA7-BF617D93F70A}"/>
          </ac:picMkLst>
        </pc:picChg>
        <pc:picChg chg="del">
          <ac:chgData name="Hari Wicaksono" userId="2773fba801dac302" providerId="LiveId" clId="{B6E8F2FB-15AA-4FC0-9DF7-E19D37973D45}" dt="2017-10-13T13:36:40.893" v="37" actId="478"/>
          <ac:picMkLst>
            <pc:docMk/>
            <pc:sldMk cId="2156117085" sldId="275"/>
            <ac:picMk id="19" creationId="{8638F87A-BFBA-4458-B934-07BDEF0CA5FB}"/>
          </ac:picMkLst>
        </pc:picChg>
        <pc:picChg chg="del">
          <ac:chgData name="Hari Wicaksono" userId="2773fba801dac302" providerId="LiveId" clId="{B6E8F2FB-15AA-4FC0-9DF7-E19D37973D45}" dt="2017-10-13T13:36:40.893" v="37" actId="478"/>
          <ac:picMkLst>
            <pc:docMk/>
            <pc:sldMk cId="2156117085" sldId="275"/>
            <ac:picMk id="21" creationId="{1784A0A0-87B7-4E83-9EF3-7017E49F4301}"/>
          </ac:picMkLst>
        </pc:picChg>
        <pc:picChg chg="del">
          <ac:chgData name="Hari Wicaksono" userId="2773fba801dac302" providerId="LiveId" clId="{B6E8F2FB-15AA-4FC0-9DF7-E19D37973D45}" dt="2017-10-13T13:36:40.893" v="37" actId="478"/>
          <ac:picMkLst>
            <pc:docMk/>
            <pc:sldMk cId="2156117085" sldId="275"/>
            <ac:picMk id="23" creationId="{6885CE13-8C2F-4C71-9868-A38C313BD334}"/>
          </ac:picMkLst>
        </pc:picChg>
        <pc:picChg chg="del">
          <ac:chgData name="Hari Wicaksono" userId="2773fba801dac302" providerId="LiveId" clId="{B6E8F2FB-15AA-4FC0-9DF7-E19D37973D45}" dt="2017-10-13T13:36:40.893" v="37" actId="478"/>
          <ac:picMkLst>
            <pc:docMk/>
            <pc:sldMk cId="2156117085" sldId="275"/>
            <ac:picMk id="25" creationId="{37B5F785-5046-4B2C-9FE3-63659F9B711E}"/>
          </ac:picMkLst>
        </pc:picChg>
      </pc:sldChg>
      <pc:sldChg chg="addSp delSp modSp">
        <pc:chgData name="Hari Wicaksono" userId="2773fba801dac302" providerId="LiveId" clId="{B6E8F2FB-15AA-4FC0-9DF7-E19D37973D45}" dt="2017-10-13T13:36:45.223" v="38" actId="478"/>
        <pc:sldMkLst>
          <pc:docMk/>
          <pc:sldMk cId="3080925348" sldId="276"/>
        </pc:sldMkLst>
        <pc:spChg chg="add mod">
          <ac:chgData name="Hari Wicaksono" userId="2773fba801dac302" providerId="LiveId" clId="{B6E8F2FB-15AA-4FC0-9DF7-E19D37973D45}" dt="2017-10-13T13:36:45.223" v="38" actId="478"/>
          <ac:spMkLst>
            <pc:docMk/>
            <pc:sldMk cId="3080925348" sldId="276"/>
            <ac:spMk id="3" creationId="{3C69131B-732F-41D7-A05F-1DB0FBCA07D1}"/>
          </ac:spMkLst>
        </pc:spChg>
        <pc:spChg chg="add mod">
          <ac:chgData name="Hari Wicaksono" userId="2773fba801dac302" providerId="LiveId" clId="{B6E8F2FB-15AA-4FC0-9DF7-E19D37973D45}" dt="2017-10-13T13:36:45.223" v="38" actId="478"/>
          <ac:spMkLst>
            <pc:docMk/>
            <pc:sldMk cId="3080925348" sldId="276"/>
            <ac:spMk id="18" creationId="{BB242700-9788-4F77-8C8C-023C71B3B6C8}"/>
          </ac:spMkLst>
        </pc:spChg>
        <pc:picChg chg="del">
          <ac:chgData name="Hari Wicaksono" userId="2773fba801dac302" providerId="LiveId" clId="{B6E8F2FB-15AA-4FC0-9DF7-E19D37973D45}" dt="2017-10-13T13:36:45.223" v="38" actId="478"/>
          <ac:picMkLst>
            <pc:docMk/>
            <pc:sldMk cId="3080925348" sldId="276"/>
            <ac:picMk id="29" creationId="{E8C9C2A4-0472-4443-8A34-378EBB3E836F}"/>
          </ac:picMkLst>
        </pc:picChg>
        <pc:picChg chg="del">
          <ac:chgData name="Hari Wicaksono" userId="2773fba801dac302" providerId="LiveId" clId="{B6E8F2FB-15AA-4FC0-9DF7-E19D37973D45}" dt="2017-10-13T13:36:45.223" v="38" actId="478"/>
          <ac:picMkLst>
            <pc:docMk/>
            <pc:sldMk cId="3080925348" sldId="276"/>
            <ac:picMk id="31" creationId="{86844B57-D5EC-42DE-8B50-F346FC68D6CB}"/>
          </ac:picMkLst>
        </pc:picChg>
      </pc:sldChg>
      <pc:sldChg chg="addSp delSp modSp">
        <pc:chgData name="Hari Wicaksono" userId="2773fba801dac302" providerId="LiveId" clId="{B6E8F2FB-15AA-4FC0-9DF7-E19D37973D45}" dt="2017-10-13T13:37:03.452" v="42" actId="1076"/>
        <pc:sldMkLst>
          <pc:docMk/>
          <pc:sldMk cId="3351125513" sldId="277"/>
        </pc:sldMkLst>
        <pc:spChg chg="add mod ord">
          <ac:chgData name="Hari Wicaksono" userId="2773fba801dac302" providerId="LiveId" clId="{B6E8F2FB-15AA-4FC0-9DF7-E19D37973D45}" dt="2017-10-13T13:37:03.452" v="42" actId="1076"/>
          <ac:spMkLst>
            <pc:docMk/>
            <pc:sldMk cId="3351125513" sldId="277"/>
            <ac:spMk id="3" creationId="{80474915-41DE-4878-B97B-F4B1270C2693}"/>
          </ac:spMkLst>
        </pc:spChg>
        <pc:spChg chg="add mod ord">
          <ac:chgData name="Hari Wicaksono" userId="2773fba801dac302" providerId="LiveId" clId="{B6E8F2FB-15AA-4FC0-9DF7-E19D37973D45}" dt="2017-10-13T13:36:55.020" v="40" actId="167"/>
          <ac:spMkLst>
            <pc:docMk/>
            <pc:sldMk cId="3351125513" sldId="277"/>
            <ac:spMk id="5" creationId="{C580BEF7-EC25-4AA4-BC79-2DA714B2BC3A}"/>
          </ac:spMkLst>
        </pc:spChg>
        <pc:spChg chg="add mod ord">
          <ac:chgData name="Hari Wicaksono" userId="2773fba801dac302" providerId="LiveId" clId="{B6E8F2FB-15AA-4FC0-9DF7-E19D37973D45}" dt="2017-10-13T13:36:55.020" v="40" actId="167"/>
          <ac:spMkLst>
            <pc:docMk/>
            <pc:sldMk cId="3351125513" sldId="277"/>
            <ac:spMk id="7" creationId="{41F61771-1818-49C8-83A0-D83ADE8C0CBE}"/>
          </ac:spMkLst>
        </pc:spChg>
        <pc:picChg chg="del">
          <ac:chgData name="Hari Wicaksono" userId="2773fba801dac302" providerId="LiveId" clId="{B6E8F2FB-15AA-4FC0-9DF7-E19D37973D45}" dt="2017-10-13T13:36:50.904" v="39" actId="478"/>
          <ac:picMkLst>
            <pc:docMk/>
            <pc:sldMk cId="3351125513" sldId="277"/>
            <ac:picMk id="10" creationId="{6570EB63-9D25-4AAE-823E-B47919F1404A}"/>
          </ac:picMkLst>
        </pc:picChg>
        <pc:picChg chg="del">
          <ac:chgData name="Hari Wicaksono" userId="2773fba801dac302" providerId="LiveId" clId="{B6E8F2FB-15AA-4FC0-9DF7-E19D37973D45}" dt="2017-10-13T13:36:50.904" v="39" actId="478"/>
          <ac:picMkLst>
            <pc:docMk/>
            <pc:sldMk cId="3351125513" sldId="277"/>
            <ac:picMk id="12" creationId="{72EE4E3B-2E68-4AF2-AB7F-6A23C517FDC3}"/>
          </ac:picMkLst>
        </pc:picChg>
        <pc:picChg chg="del">
          <ac:chgData name="Hari Wicaksono" userId="2773fba801dac302" providerId="LiveId" clId="{B6E8F2FB-15AA-4FC0-9DF7-E19D37973D45}" dt="2017-10-13T13:36:50.904" v="39" actId="478"/>
          <ac:picMkLst>
            <pc:docMk/>
            <pc:sldMk cId="3351125513" sldId="277"/>
            <ac:picMk id="16" creationId="{35B54870-25ED-429E-997D-4F58FF9FF049}"/>
          </ac:picMkLst>
        </pc:picChg>
      </pc:sldChg>
      <pc:sldChg chg="addSp delSp modSp">
        <pc:chgData name="Hari Wicaksono" userId="2773fba801dac302" providerId="LiveId" clId="{B6E8F2FB-15AA-4FC0-9DF7-E19D37973D45}" dt="2017-10-13T13:37:17.729" v="44" actId="167"/>
        <pc:sldMkLst>
          <pc:docMk/>
          <pc:sldMk cId="2030700653" sldId="278"/>
        </pc:sldMkLst>
        <pc:spChg chg="add mod ord">
          <ac:chgData name="Hari Wicaksono" userId="2773fba801dac302" providerId="LiveId" clId="{B6E8F2FB-15AA-4FC0-9DF7-E19D37973D45}" dt="2017-10-13T13:37:17.729" v="44" actId="167"/>
          <ac:spMkLst>
            <pc:docMk/>
            <pc:sldMk cId="2030700653" sldId="278"/>
            <ac:spMk id="3" creationId="{ABEFB379-7AC7-4FAB-AC67-1FE281161B98}"/>
          </ac:spMkLst>
        </pc:spChg>
        <pc:spChg chg="add mod ord">
          <ac:chgData name="Hari Wicaksono" userId="2773fba801dac302" providerId="LiveId" clId="{B6E8F2FB-15AA-4FC0-9DF7-E19D37973D45}" dt="2017-10-13T13:37:17.729" v="44" actId="167"/>
          <ac:spMkLst>
            <pc:docMk/>
            <pc:sldMk cId="2030700653" sldId="278"/>
            <ac:spMk id="6" creationId="{F649A886-DECE-4D6B-9591-298425715AAF}"/>
          </ac:spMkLst>
        </pc:spChg>
        <pc:picChg chg="del">
          <ac:chgData name="Hari Wicaksono" userId="2773fba801dac302" providerId="LiveId" clId="{B6E8F2FB-15AA-4FC0-9DF7-E19D37973D45}" dt="2017-10-13T13:37:14.078" v="43" actId="478"/>
          <ac:picMkLst>
            <pc:docMk/>
            <pc:sldMk cId="2030700653" sldId="278"/>
            <ac:picMk id="8" creationId="{F04590ED-3CE6-4653-9F55-F085C0DABF63}"/>
          </ac:picMkLst>
        </pc:picChg>
        <pc:picChg chg="del">
          <ac:chgData name="Hari Wicaksono" userId="2773fba801dac302" providerId="LiveId" clId="{B6E8F2FB-15AA-4FC0-9DF7-E19D37973D45}" dt="2017-10-13T13:37:14.078" v="43" actId="478"/>
          <ac:picMkLst>
            <pc:docMk/>
            <pc:sldMk cId="2030700653" sldId="278"/>
            <ac:picMk id="10" creationId="{D3ED1C64-4FA6-489E-AC6E-951DF9E53E2F}"/>
          </ac:picMkLst>
        </pc:picChg>
      </pc:sldChg>
      <pc:sldChg chg="addSp delSp modSp">
        <pc:chgData name="Hari Wicaksono" userId="2773fba801dac302" providerId="LiveId" clId="{B6E8F2FB-15AA-4FC0-9DF7-E19D37973D45}" dt="2017-10-13T13:37:28.334" v="47" actId="167"/>
        <pc:sldMkLst>
          <pc:docMk/>
          <pc:sldMk cId="3407775225" sldId="279"/>
        </pc:sldMkLst>
        <pc:spChg chg="add mod ord">
          <ac:chgData name="Hari Wicaksono" userId="2773fba801dac302" providerId="LiveId" clId="{B6E8F2FB-15AA-4FC0-9DF7-E19D37973D45}" dt="2017-10-13T13:37:26.309" v="46" actId="167"/>
          <ac:spMkLst>
            <pc:docMk/>
            <pc:sldMk cId="3407775225" sldId="279"/>
            <ac:spMk id="4" creationId="{9ABB0679-FB80-402B-8341-F371BE70FDE5}"/>
          </ac:spMkLst>
        </pc:spChg>
        <pc:spChg chg="ord">
          <ac:chgData name="Hari Wicaksono" userId="2773fba801dac302" providerId="LiveId" clId="{B6E8F2FB-15AA-4FC0-9DF7-E19D37973D45}" dt="2017-10-13T13:37:28.334" v="47" actId="167"/>
          <ac:spMkLst>
            <pc:docMk/>
            <pc:sldMk cId="3407775225" sldId="279"/>
            <ac:spMk id="5" creationId="{4A4DD847-DE3B-45C0-A7C7-26E6A423BD9A}"/>
          </ac:spMkLst>
        </pc:spChg>
        <pc:picChg chg="del">
          <ac:chgData name="Hari Wicaksono" userId="2773fba801dac302" providerId="LiveId" clId="{B6E8F2FB-15AA-4FC0-9DF7-E19D37973D45}" dt="2017-10-13T13:37:23.311" v="45" actId="478"/>
          <ac:picMkLst>
            <pc:docMk/>
            <pc:sldMk cId="3407775225" sldId="279"/>
            <ac:picMk id="24" creationId="{F623CC82-FD23-4810-BA6E-3475BFFAA9BF}"/>
          </ac:picMkLst>
        </pc:picChg>
      </pc:sldChg>
      <pc:sldChg chg="addSp delSp modSp">
        <pc:chgData name="Hari Wicaksono" userId="2773fba801dac302" providerId="LiveId" clId="{B6E8F2FB-15AA-4FC0-9DF7-E19D37973D45}" dt="2017-10-13T13:37:34.326" v="48" actId="478"/>
        <pc:sldMkLst>
          <pc:docMk/>
          <pc:sldMk cId="1838843468" sldId="280"/>
        </pc:sldMkLst>
        <pc:spChg chg="add mod">
          <ac:chgData name="Hari Wicaksono" userId="2773fba801dac302" providerId="LiveId" clId="{B6E8F2FB-15AA-4FC0-9DF7-E19D37973D45}" dt="2017-10-13T13:37:34.326" v="48" actId="478"/>
          <ac:spMkLst>
            <pc:docMk/>
            <pc:sldMk cId="1838843468" sldId="280"/>
            <ac:spMk id="3" creationId="{D9875D83-AC6E-42D4-A558-D14215AAED8B}"/>
          </ac:spMkLst>
        </pc:spChg>
        <pc:spChg chg="add mod">
          <ac:chgData name="Hari Wicaksono" userId="2773fba801dac302" providerId="LiveId" clId="{B6E8F2FB-15AA-4FC0-9DF7-E19D37973D45}" dt="2017-10-13T13:37:34.326" v="48" actId="478"/>
          <ac:spMkLst>
            <pc:docMk/>
            <pc:sldMk cId="1838843468" sldId="280"/>
            <ac:spMk id="5" creationId="{3BB956C4-6C9A-43F3-BB85-C8C1E542F367}"/>
          </ac:spMkLst>
        </pc:spChg>
        <pc:spChg chg="add mod">
          <ac:chgData name="Hari Wicaksono" userId="2773fba801dac302" providerId="LiveId" clId="{B6E8F2FB-15AA-4FC0-9DF7-E19D37973D45}" dt="2017-10-13T13:37:34.326" v="48" actId="478"/>
          <ac:spMkLst>
            <pc:docMk/>
            <pc:sldMk cId="1838843468" sldId="280"/>
            <ac:spMk id="8" creationId="{E40FF116-C588-43DA-8180-5F101A82F1C9}"/>
          </ac:spMkLst>
        </pc:spChg>
        <pc:spChg chg="add mod">
          <ac:chgData name="Hari Wicaksono" userId="2773fba801dac302" providerId="LiveId" clId="{B6E8F2FB-15AA-4FC0-9DF7-E19D37973D45}" dt="2017-10-13T13:37:34.326" v="48" actId="478"/>
          <ac:spMkLst>
            <pc:docMk/>
            <pc:sldMk cId="1838843468" sldId="280"/>
            <ac:spMk id="11" creationId="{D7672D0A-8DC8-4B19-AFF6-E0B5FE942F03}"/>
          </ac:spMkLst>
        </pc:spChg>
        <pc:picChg chg="del">
          <ac:chgData name="Hari Wicaksono" userId="2773fba801dac302" providerId="LiveId" clId="{B6E8F2FB-15AA-4FC0-9DF7-E19D37973D45}" dt="2017-10-13T13:37:34.326" v="48" actId="478"/>
          <ac:picMkLst>
            <pc:docMk/>
            <pc:sldMk cId="1838843468" sldId="280"/>
            <ac:picMk id="17" creationId="{3DF30985-200D-4119-806D-C192EC8600D9}"/>
          </ac:picMkLst>
        </pc:picChg>
        <pc:picChg chg="del">
          <ac:chgData name="Hari Wicaksono" userId="2773fba801dac302" providerId="LiveId" clId="{B6E8F2FB-15AA-4FC0-9DF7-E19D37973D45}" dt="2017-10-13T13:37:34.326" v="48" actId="478"/>
          <ac:picMkLst>
            <pc:docMk/>
            <pc:sldMk cId="1838843468" sldId="280"/>
            <ac:picMk id="19" creationId="{30DF22D5-4A45-4B60-93B7-E8A97F1AF3E1}"/>
          </ac:picMkLst>
        </pc:picChg>
        <pc:picChg chg="del">
          <ac:chgData name="Hari Wicaksono" userId="2773fba801dac302" providerId="LiveId" clId="{B6E8F2FB-15AA-4FC0-9DF7-E19D37973D45}" dt="2017-10-13T13:37:34.326" v="48" actId="478"/>
          <ac:picMkLst>
            <pc:docMk/>
            <pc:sldMk cId="1838843468" sldId="280"/>
            <ac:picMk id="21" creationId="{4646283F-3D4C-4B7B-8BD4-D50F34351CB2}"/>
          </ac:picMkLst>
        </pc:picChg>
        <pc:picChg chg="del">
          <ac:chgData name="Hari Wicaksono" userId="2773fba801dac302" providerId="LiveId" clId="{B6E8F2FB-15AA-4FC0-9DF7-E19D37973D45}" dt="2017-10-13T13:37:34.326" v="48" actId="478"/>
          <ac:picMkLst>
            <pc:docMk/>
            <pc:sldMk cId="1838843468" sldId="280"/>
            <ac:picMk id="25" creationId="{F634D95D-155D-45E7-A5A3-6FD0D79B0C50}"/>
          </ac:picMkLst>
        </pc:picChg>
      </pc:sldChg>
      <pc:sldChg chg="addSp delSp modSp">
        <pc:chgData name="Hari Wicaksono" userId="2773fba801dac302" providerId="LiveId" clId="{B6E8F2FB-15AA-4FC0-9DF7-E19D37973D45}" dt="2017-10-13T13:37:44.517" v="49" actId="478"/>
        <pc:sldMkLst>
          <pc:docMk/>
          <pc:sldMk cId="3203592187" sldId="281"/>
        </pc:sldMkLst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3" creationId="{D1285F69-45C8-4FFE-B4F4-54536657069B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5" creationId="{5021FC11-A8B2-459F-B96B-92A4EFB9798E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7" creationId="{BEAE7649-B125-4005-834F-91591EC92D73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9" creationId="{1662573F-C12E-4540-A25F-7845552CBE7E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11" creationId="{DF1640BC-F9C4-44C5-9DE5-F69531A2DF58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13" creationId="{32B3B93E-C6B1-4A7A-A630-DEAE75CA790B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15" creationId="{F108BB1F-B32A-438E-8C2D-8738097EB00F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17" creationId="{B38554E9-FD8A-41B5-9956-043892E6C006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19" creationId="{4DE0361E-C59F-4383-901F-D5107B5C264A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21" creationId="{193BC3BB-5A75-4076-A58F-58970D9785EB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24" creationId="{6E6CCE8B-E8EA-40CE-B84E-4210A55B51EE}"/>
          </ac:spMkLst>
        </pc:spChg>
        <pc:spChg chg="add mod">
          <ac:chgData name="Hari Wicaksono" userId="2773fba801dac302" providerId="LiveId" clId="{B6E8F2FB-15AA-4FC0-9DF7-E19D37973D45}" dt="2017-10-13T13:37:44.517" v="49" actId="478"/>
          <ac:spMkLst>
            <pc:docMk/>
            <pc:sldMk cId="3203592187" sldId="281"/>
            <ac:spMk id="27" creationId="{E3934D80-EC2C-47DD-9A87-FC97FBEFA2D5}"/>
          </ac:spMkLst>
        </pc:sp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41" creationId="{7405D80B-BD22-4812-B526-F9EC965172B9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43" creationId="{BFF6BA9E-47C7-4D2E-B7A2-54E49F30034A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45" creationId="{B143F6FB-E52E-4009-A7BA-6AEE43431443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47" creationId="{21061428-F4E7-4033-BAD2-C3921E0810F0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49" creationId="{E2FB2E83-707D-406C-BB3B-E8F72AD2A6BD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51" creationId="{1CCD16A2-9D60-4E10-B027-9C869C90E43C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53" creationId="{9241CB5F-0476-4FE7-925E-C3C399B8B5A5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55" creationId="{CEE93F34-1B7A-4489-AB55-BE4270757BCC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57" creationId="{542B372C-84AB-454C-87C8-1612B22D846F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59" creationId="{20E5127D-1F37-4B06-AD8C-60A98E7BA0AE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61" creationId="{3DA05333-7AB9-4C5A-8411-9E26BD3BD0A3}"/>
          </ac:picMkLst>
        </pc:picChg>
        <pc:picChg chg="del">
          <ac:chgData name="Hari Wicaksono" userId="2773fba801dac302" providerId="LiveId" clId="{B6E8F2FB-15AA-4FC0-9DF7-E19D37973D45}" dt="2017-10-13T13:37:44.517" v="49" actId="478"/>
          <ac:picMkLst>
            <pc:docMk/>
            <pc:sldMk cId="3203592187" sldId="281"/>
            <ac:picMk id="63" creationId="{EDBEB67C-8F17-4510-90D2-F602BA4E8296}"/>
          </ac:picMkLst>
        </pc:picChg>
      </pc:sldChg>
      <pc:sldChg chg="addSp delSp modSp">
        <pc:chgData name="Hari Wicaksono" userId="2773fba801dac302" providerId="LiveId" clId="{B6E8F2FB-15AA-4FC0-9DF7-E19D37973D45}" dt="2017-10-13T13:37:50.049" v="50" actId="478"/>
        <pc:sldMkLst>
          <pc:docMk/>
          <pc:sldMk cId="3170609168" sldId="282"/>
        </pc:sldMkLst>
        <pc:spChg chg="add mod">
          <ac:chgData name="Hari Wicaksono" userId="2773fba801dac302" providerId="LiveId" clId="{B6E8F2FB-15AA-4FC0-9DF7-E19D37973D45}" dt="2017-10-13T13:37:50.049" v="50" actId="478"/>
          <ac:spMkLst>
            <pc:docMk/>
            <pc:sldMk cId="3170609168" sldId="282"/>
            <ac:spMk id="3" creationId="{8D525A8D-5FBE-4661-862C-03612FB076E7}"/>
          </ac:spMkLst>
        </pc:spChg>
        <pc:spChg chg="add mod">
          <ac:chgData name="Hari Wicaksono" userId="2773fba801dac302" providerId="LiveId" clId="{B6E8F2FB-15AA-4FC0-9DF7-E19D37973D45}" dt="2017-10-13T13:37:50.049" v="50" actId="478"/>
          <ac:spMkLst>
            <pc:docMk/>
            <pc:sldMk cId="3170609168" sldId="282"/>
            <ac:spMk id="5" creationId="{B26C0E54-9B91-4DE9-8AFA-47DFF137ADAC}"/>
          </ac:spMkLst>
        </pc:spChg>
        <pc:spChg chg="add mod">
          <ac:chgData name="Hari Wicaksono" userId="2773fba801dac302" providerId="LiveId" clId="{B6E8F2FB-15AA-4FC0-9DF7-E19D37973D45}" dt="2017-10-13T13:37:50.049" v="50" actId="478"/>
          <ac:spMkLst>
            <pc:docMk/>
            <pc:sldMk cId="3170609168" sldId="282"/>
            <ac:spMk id="7" creationId="{431525E5-8C61-45A2-9FC1-26AF15BE3A77}"/>
          </ac:spMkLst>
        </pc:spChg>
        <pc:spChg chg="add mod">
          <ac:chgData name="Hari Wicaksono" userId="2773fba801dac302" providerId="LiveId" clId="{B6E8F2FB-15AA-4FC0-9DF7-E19D37973D45}" dt="2017-10-13T13:37:50.049" v="50" actId="478"/>
          <ac:spMkLst>
            <pc:docMk/>
            <pc:sldMk cId="3170609168" sldId="282"/>
            <ac:spMk id="9" creationId="{3241E37F-640A-4536-8ACB-76BC76D0A808}"/>
          </ac:spMkLst>
        </pc:spChg>
        <pc:spChg chg="add mod">
          <ac:chgData name="Hari Wicaksono" userId="2773fba801dac302" providerId="LiveId" clId="{B6E8F2FB-15AA-4FC0-9DF7-E19D37973D45}" dt="2017-10-13T13:37:50.049" v="50" actId="478"/>
          <ac:spMkLst>
            <pc:docMk/>
            <pc:sldMk cId="3170609168" sldId="282"/>
            <ac:spMk id="11" creationId="{1002072C-D0AC-4041-9A0D-35B75324F3DE}"/>
          </ac:spMkLst>
        </pc:spChg>
        <pc:picChg chg="del">
          <ac:chgData name="Hari Wicaksono" userId="2773fba801dac302" providerId="LiveId" clId="{B6E8F2FB-15AA-4FC0-9DF7-E19D37973D45}" dt="2017-10-13T13:37:50.049" v="50" actId="478"/>
          <ac:picMkLst>
            <pc:docMk/>
            <pc:sldMk cId="3170609168" sldId="282"/>
            <ac:picMk id="14" creationId="{C59356EE-5FD7-4A9F-9E9D-AA1F5FEA10F4}"/>
          </ac:picMkLst>
        </pc:picChg>
        <pc:picChg chg="del">
          <ac:chgData name="Hari Wicaksono" userId="2773fba801dac302" providerId="LiveId" clId="{B6E8F2FB-15AA-4FC0-9DF7-E19D37973D45}" dt="2017-10-13T13:37:50.049" v="50" actId="478"/>
          <ac:picMkLst>
            <pc:docMk/>
            <pc:sldMk cId="3170609168" sldId="282"/>
            <ac:picMk id="22" creationId="{9E0D2F98-63FE-44E5-96B3-A3CA5A649650}"/>
          </ac:picMkLst>
        </pc:picChg>
        <pc:picChg chg="del">
          <ac:chgData name="Hari Wicaksono" userId="2773fba801dac302" providerId="LiveId" clId="{B6E8F2FB-15AA-4FC0-9DF7-E19D37973D45}" dt="2017-10-13T13:37:50.049" v="50" actId="478"/>
          <ac:picMkLst>
            <pc:docMk/>
            <pc:sldMk cId="3170609168" sldId="282"/>
            <ac:picMk id="24" creationId="{12DB55A2-42E3-4B33-99C7-2436B1352779}"/>
          </ac:picMkLst>
        </pc:picChg>
        <pc:picChg chg="del">
          <ac:chgData name="Hari Wicaksono" userId="2773fba801dac302" providerId="LiveId" clId="{B6E8F2FB-15AA-4FC0-9DF7-E19D37973D45}" dt="2017-10-13T13:37:50.049" v="50" actId="478"/>
          <ac:picMkLst>
            <pc:docMk/>
            <pc:sldMk cId="3170609168" sldId="282"/>
            <ac:picMk id="28" creationId="{7C9E7BDE-993B-4BE5-BF7F-69293EC01672}"/>
          </ac:picMkLst>
        </pc:picChg>
        <pc:picChg chg="del">
          <ac:chgData name="Hari Wicaksono" userId="2773fba801dac302" providerId="LiveId" clId="{B6E8F2FB-15AA-4FC0-9DF7-E19D37973D45}" dt="2017-10-13T13:37:50.049" v="50" actId="478"/>
          <ac:picMkLst>
            <pc:docMk/>
            <pc:sldMk cId="3170609168" sldId="282"/>
            <ac:picMk id="32" creationId="{464F6EA0-D001-4A36-80DB-60E3536D2955}"/>
          </ac:picMkLst>
        </pc:picChg>
      </pc:sldChg>
      <pc:sldChg chg="addSp delSp modSp">
        <pc:chgData name="Hari Wicaksono" userId="2773fba801dac302" providerId="LiveId" clId="{B6E8F2FB-15AA-4FC0-9DF7-E19D37973D45}" dt="2017-10-13T13:37:57.399" v="52" actId="166"/>
        <pc:sldMkLst>
          <pc:docMk/>
          <pc:sldMk cId="3043179640" sldId="283"/>
        </pc:sldMkLst>
        <pc:spChg chg="ord">
          <ac:chgData name="Hari Wicaksono" userId="2773fba801dac302" providerId="LiveId" clId="{B6E8F2FB-15AA-4FC0-9DF7-E19D37973D45}" dt="2017-10-13T13:37:57.399" v="52" actId="166"/>
          <ac:spMkLst>
            <pc:docMk/>
            <pc:sldMk cId="3043179640" sldId="283"/>
            <ac:spMk id="4" creationId="{9DCBC3BF-AF43-4D94-93F5-BBFEA1C9F365}"/>
          </ac:spMkLst>
        </pc:spChg>
        <pc:spChg chg="add mod">
          <ac:chgData name="Hari Wicaksono" userId="2773fba801dac302" providerId="LiveId" clId="{B6E8F2FB-15AA-4FC0-9DF7-E19D37973D45}" dt="2017-10-13T13:37:53.807" v="51" actId="478"/>
          <ac:spMkLst>
            <pc:docMk/>
            <pc:sldMk cId="3043179640" sldId="283"/>
            <ac:spMk id="9" creationId="{4EBCDC21-C20A-4590-8C55-F80D5AEB983F}"/>
          </ac:spMkLst>
        </pc:spChg>
        <pc:picChg chg="del">
          <ac:chgData name="Hari Wicaksono" userId="2773fba801dac302" providerId="LiveId" clId="{B6E8F2FB-15AA-4FC0-9DF7-E19D37973D45}" dt="2017-10-13T13:37:53.807" v="51" actId="478"/>
          <ac:picMkLst>
            <pc:docMk/>
            <pc:sldMk cId="3043179640" sldId="283"/>
            <ac:picMk id="11" creationId="{81026EB5-B1B0-49B6-A4DD-6C179E0EAF52}"/>
          </ac:picMkLst>
        </pc:picChg>
      </pc:sldChg>
      <pc:sldChg chg="addSp delSp modSp">
        <pc:chgData name="Hari Wicaksono" userId="2773fba801dac302" providerId="LiveId" clId="{B6E8F2FB-15AA-4FC0-9DF7-E19D37973D45}" dt="2017-10-13T13:38:02.982" v="53" actId="478"/>
        <pc:sldMkLst>
          <pc:docMk/>
          <pc:sldMk cId="4177218076" sldId="284"/>
        </pc:sldMkLst>
        <pc:spChg chg="add mod">
          <ac:chgData name="Hari Wicaksono" userId="2773fba801dac302" providerId="LiveId" clId="{B6E8F2FB-15AA-4FC0-9DF7-E19D37973D45}" dt="2017-10-13T13:38:02.982" v="53" actId="478"/>
          <ac:spMkLst>
            <pc:docMk/>
            <pc:sldMk cId="4177218076" sldId="284"/>
            <ac:spMk id="3" creationId="{FCD3B9A2-AFCD-4F1C-A41C-10B9435BEF2B}"/>
          </ac:spMkLst>
        </pc:spChg>
        <pc:spChg chg="add mod">
          <ac:chgData name="Hari Wicaksono" userId="2773fba801dac302" providerId="LiveId" clId="{B6E8F2FB-15AA-4FC0-9DF7-E19D37973D45}" dt="2017-10-13T13:38:02.982" v="53" actId="478"/>
          <ac:spMkLst>
            <pc:docMk/>
            <pc:sldMk cId="4177218076" sldId="284"/>
            <ac:spMk id="5" creationId="{4AAA9071-5FA3-4193-AF84-A17573CDDAE8}"/>
          </ac:spMkLst>
        </pc:spChg>
        <pc:spChg chg="add mod">
          <ac:chgData name="Hari Wicaksono" userId="2773fba801dac302" providerId="LiveId" clId="{B6E8F2FB-15AA-4FC0-9DF7-E19D37973D45}" dt="2017-10-13T13:38:02.982" v="53" actId="478"/>
          <ac:spMkLst>
            <pc:docMk/>
            <pc:sldMk cId="4177218076" sldId="284"/>
            <ac:spMk id="7" creationId="{4164E0CC-C77F-44BF-AFE6-3353D762BC35}"/>
          </ac:spMkLst>
        </pc:spChg>
        <pc:spChg chg="add mod">
          <ac:chgData name="Hari Wicaksono" userId="2773fba801dac302" providerId="LiveId" clId="{B6E8F2FB-15AA-4FC0-9DF7-E19D37973D45}" dt="2017-10-13T13:38:02.982" v="53" actId="478"/>
          <ac:spMkLst>
            <pc:docMk/>
            <pc:sldMk cId="4177218076" sldId="284"/>
            <ac:spMk id="9" creationId="{99914812-FB1F-4393-906D-E788D654D3F2}"/>
          </ac:spMkLst>
        </pc:spChg>
        <pc:picChg chg="del">
          <ac:chgData name="Hari Wicaksono" userId="2773fba801dac302" providerId="LiveId" clId="{B6E8F2FB-15AA-4FC0-9DF7-E19D37973D45}" dt="2017-10-13T13:38:02.982" v="53" actId="478"/>
          <ac:picMkLst>
            <pc:docMk/>
            <pc:sldMk cId="4177218076" sldId="284"/>
            <ac:picMk id="20" creationId="{699653EE-C499-466F-AD3D-6DBD665A3982}"/>
          </ac:picMkLst>
        </pc:picChg>
        <pc:picChg chg="del">
          <ac:chgData name="Hari Wicaksono" userId="2773fba801dac302" providerId="LiveId" clId="{B6E8F2FB-15AA-4FC0-9DF7-E19D37973D45}" dt="2017-10-13T13:38:02.982" v="53" actId="478"/>
          <ac:picMkLst>
            <pc:docMk/>
            <pc:sldMk cId="4177218076" sldId="284"/>
            <ac:picMk id="22" creationId="{6D5BD864-A70C-431E-91D6-A76872785BCF}"/>
          </ac:picMkLst>
        </pc:picChg>
        <pc:picChg chg="del">
          <ac:chgData name="Hari Wicaksono" userId="2773fba801dac302" providerId="LiveId" clId="{B6E8F2FB-15AA-4FC0-9DF7-E19D37973D45}" dt="2017-10-13T13:38:02.982" v="53" actId="478"/>
          <ac:picMkLst>
            <pc:docMk/>
            <pc:sldMk cId="4177218076" sldId="284"/>
            <ac:picMk id="24" creationId="{D9099715-463E-421E-9D6E-9D299395CA4C}"/>
          </ac:picMkLst>
        </pc:picChg>
        <pc:picChg chg="del">
          <ac:chgData name="Hari Wicaksono" userId="2773fba801dac302" providerId="LiveId" clId="{B6E8F2FB-15AA-4FC0-9DF7-E19D37973D45}" dt="2017-10-13T13:38:02.982" v="53" actId="478"/>
          <ac:picMkLst>
            <pc:docMk/>
            <pc:sldMk cId="4177218076" sldId="284"/>
            <ac:picMk id="26" creationId="{BEA94148-FBB2-427A-A8A9-7252E24C7FF9}"/>
          </ac:picMkLst>
        </pc:picChg>
      </pc:sldChg>
      <pc:sldChg chg="addSp delSp modSp">
        <pc:chgData name="Hari Wicaksono" userId="2773fba801dac302" providerId="LiveId" clId="{B6E8F2FB-15AA-4FC0-9DF7-E19D37973D45}" dt="2017-10-13T13:38:11.021" v="54" actId="478"/>
        <pc:sldMkLst>
          <pc:docMk/>
          <pc:sldMk cId="599164963" sldId="285"/>
        </pc:sldMkLst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3" creationId="{22A52DF4-FB0A-4C84-8823-C57EDA17F9DB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5" creationId="{2B28C420-5B72-444B-88F7-153FCB4D1584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7" creationId="{B40277C4-3859-44AE-97DB-7ADB53AF2FA1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9" creationId="{17DC83E2-2196-4E98-BD2D-5F681C243947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11" creationId="{0905510F-870D-4F45-B09A-3F191A47AE07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13" creationId="{E024A16E-FAE4-42E9-B5A1-9015ABAA1B4E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15" creationId="{96B2F234-7D65-47EC-8814-1EDB7283E74D}"/>
          </ac:spMkLst>
        </pc:spChg>
        <pc:spChg chg="add mod">
          <ac:chgData name="Hari Wicaksono" userId="2773fba801dac302" providerId="LiveId" clId="{B6E8F2FB-15AA-4FC0-9DF7-E19D37973D45}" dt="2017-10-13T13:38:11.021" v="54" actId="478"/>
          <ac:spMkLst>
            <pc:docMk/>
            <pc:sldMk cId="599164963" sldId="285"/>
            <ac:spMk id="17" creationId="{23357D3E-0793-486B-AC72-65215D297914}"/>
          </ac:spMkLst>
        </pc:sp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34" creationId="{DB89F356-31B9-49CB-9471-734D14411A5A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36" creationId="{5885AAF3-D637-47F5-A1D0-1F0DB4F87F4D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38" creationId="{6459D7ED-13A8-4275-8D29-3D19B7EF6378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40" creationId="{1ECA8029-DE68-4211-9282-F221CB89B11E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42" creationId="{23AD6BAD-0F75-469B-8B92-0EBC54310A8B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44" creationId="{09FF39C6-772B-4847-B9B0-9B582FFC9375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46" creationId="{C6488D87-3B1C-402C-95C1-22303717EA72}"/>
          </ac:picMkLst>
        </pc:picChg>
        <pc:picChg chg="del">
          <ac:chgData name="Hari Wicaksono" userId="2773fba801dac302" providerId="LiveId" clId="{B6E8F2FB-15AA-4FC0-9DF7-E19D37973D45}" dt="2017-10-13T13:38:11.021" v="54" actId="478"/>
          <ac:picMkLst>
            <pc:docMk/>
            <pc:sldMk cId="599164963" sldId="285"/>
            <ac:picMk id="48" creationId="{694AD6FE-17F2-4DD3-AF67-76E64939E75C}"/>
          </ac:picMkLst>
        </pc:picChg>
      </pc:sldChg>
      <pc:sldChg chg="addSp delSp modSp">
        <pc:chgData name="Hari Wicaksono" userId="2773fba801dac302" providerId="LiveId" clId="{B6E8F2FB-15AA-4FC0-9DF7-E19D37973D45}" dt="2017-10-13T13:38:14.953" v="55" actId="478"/>
        <pc:sldMkLst>
          <pc:docMk/>
          <pc:sldMk cId="1894566694" sldId="288"/>
        </pc:sldMkLst>
        <pc:spChg chg="add mod">
          <ac:chgData name="Hari Wicaksono" userId="2773fba801dac302" providerId="LiveId" clId="{B6E8F2FB-15AA-4FC0-9DF7-E19D37973D45}" dt="2017-10-13T13:38:14.953" v="55" actId="478"/>
          <ac:spMkLst>
            <pc:docMk/>
            <pc:sldMk cId="1894566694" sldId="288"/>
            <ac:spMk id="5" creationId="{F352081D-1953-4AD1-B3B2-6FCA543B4F5D}"/>
          </ac:spMkLst>
        </pc:spChg>
        <pc:spChg chg="add mod">
          <ac:chgData name="Hari Wicaksono" userId="2773fba801dac302" providerId="LiveId" clId="{B6E8F2FB-15AA-4FC0-9DF7-E19D37973D45}" dt="2017-10-13T13:38:14.953" v="55" actId="478"/>
          <ac:spMkLst>
            <pc:docMk/>
            <pc:sldMk cId="1894566694" sldId="288"/>
            <ac:spMk id="11" creationId="{5C737377-DF70-44AF-9CCB-4CF2331425C7}"/>
          </ac:spMkLst>
        </pc:spChg>
        <pc:picChg chg="del">
          <ac:chgData name="Hari Wicaksono" userId="2773fba801dac302" providerId="LiveId" clId="{B6E8F2FB-15AA-4FC0-9DF7-E19D37973D45}" dt="2017-10-13T13:38:14.953" v="55" actId="478"/>
          <ac:picMkLst>
            <pc:docMk/>
            <pc:sldMk cId="1894566694" sldId="288"/>
            <ac:picMk id="14" creationId="{2F7CEF75-2863-4783-A509-9741CBBADE9F}"/>
          </ac:picMkLst>
        </pc:picChg>
        <pc:picChg chg="del">
          <ac:chgData name="Hari Wicaksono" userId="2773fba801dac302" providerId="LiveId" clId="{B6E8F2FB-15AA-4FC0-9DF7-E19D37973D45}" dt="2017-10-13T13:38:14.953" v="55" actId="478"/>
          <ac:picMkLst>
            <pc:docMk/>
            <pc:sldMk cId="1894566694" sldId="288"/>
            <ac:picMk id="16" creationId="{783C81C1-09CC-4F5A-BE89-C55A8F04197B}"/>
          </ac:picMkLst>
        </pc:picChg>
      </pc:sldChg>
      <pc:sldChg chg="addSp delSp modSp">
        <pc:chgData name="Hari Wicaksono" userId="2773fba801dac302" providerId="LiveId" clId="{B6E8F2FB-15AA-4FC0-9DF7-E19D37973D45}" dt="2017-10-13T13:34:38.896" v="13" actId="167"/>
        <pc:sldMkLst>
          <pc:docMk/>
          <pc:sldMk cId="2424076831" sldId="289"/>
        </pc:sldMkLst>
        <pc:spChg chg="add mod">
          <ac:chgData name="Hari Wicaksono" userId="2773fba801dac302" providerId="LiveId" clId="{B6E8F2FB-15AA-4FC0-9DF7-E19D37973D45}" dt="2017-10-13T13:34:37.008" v="12" actId="478"/>
          <ac:spMkLst>
            <pc:docMk/>
            <pc:sldMk cId="2424076831" sldId="289"/>
            <ac:spMk id="3" creationId="{55CD9EA6-3E7D-4838-89DD-4AECACB8079E}"/>
          </ac:spMkLst>
        </pc:spChg>
        <pc:spChg chg="add mod ord">
          <ac:chgData name="Hari Wicaksono" userId="2773fba801dac302" providerId="LiveId" clId="{B6E8F2FB-15AA-4FC0-9DF7-E19D37973D45}" dt="2017-10-13T13:34:38.896" v="13" actId="167"/>
          <ac:spMkLst>
            <pc:docMk/>
            <pc:sldMk cId="2424076831" sldId="289"/>
            <ac:spMk id="16" creationId="{7C036315-2637-4FC2-94D7-908024975262}"/>
          </ac:spMkLst>
        </pc:spChg>
        <pc:picChg chg="del">
          <ac:chgData name="Hari Wicaksono" userId="2773fba801dac302" providerId="LiveId" clId="{B6E8F2FB-15AA-4FC0-9DF7-E19D37973D45}" dt="2017-10-13T13:34:37.008" v="12" actId="478"/>
          <ac:picMkLst>
            <pc:docMk/>
            <pc:sldMk cId="2424076831" sldId="289"/>
            <ac:picMk id="18" creationId="{1362E6F3-A427-441F-BA37-98CB0A932E04}"/>
          </ac:picMkLst>
        </pc:picChg>
        <pc:picChg chg="del">
          <ac:chgData name="Hari Wicaksono" userId="2773fba801dac302" providerId="LiveId" clId="{B6E8F2FB-15AA-4FC0-9DF7-E19D37973D45}" dt="2017-10-13T13:34:37.008" v="12" actId="478"/>
          <ac:picMkLst>
            <pc:docMk/>
            <pc:sldMk cId="2424076831" sldId="289"/>
            <ac:picMk id="20" creationId="{EAD15D06-4337-4776-B14E-AA43EA145620}"/>
          </ac:picMkLst>
        </pc:picChg>
      </pc:sldChg>
      <pc:sldChg chg="addSp delSp modSp">
        <pc:chgData name="Hari Wicaksono" userId="2773fba801dac302" providerId="LiveId" clId="{B6E8F2FB-15AA-4FC0-9DF7-E19D37973D45}" dt="2017-10-13T13:38:24.523" v="58" actId="478"/>
        <pc:sldMkLst>
          <pc:docMk/>
          <pc:sldMk cId="3444786110" sldId="292"/>
        </pc:sldMkLst>
        <pc:spChg chg="del">
          <ac:chgData name="Hari Wicaksono" userId="2773fba801dac302" providerId="LiveId" clId="{B6E8F2FB-15AA-4FC0-9DF7-E19D37973D45}" dt="2017-10-13T13:38:24.523" v="58" actId="478"/>
          <ac:spMkLst>
            <pc:docMk/>
            <pc:sldMk cId="3444786110" sldId="292"/>
            <ac:spMk id="3" creationId="{E9CDBA4E-2323-46B6-8143-3C3A003E792B}"/>
          </ac:spMkLst>
        </pc:spChg>
        <pc:spChg chg="add mod ord">
          <ac:chgData name="Hari Wicaksono" userId="2773fba801dac302" providerId="LiveId" clId="{B6E8F2FB-15AA-4FC0-9DF7-E19D37973D45}" dt="2017-10-13T13:38:23.082" v="57" actId="167"/>
          <ac:spMkLst>
            <pc:docMk/>
            <pc:sldMk cId="3444786110" sldId="292"/>
            <ac:spMk id="5" creationId="{181E734E-A261-4053-AD6E-53DA13170372}"/>
          </ac:spMkLst>
        </pc:spChg>
        <pc:picChg chg="ord">
          <ac:chgData name="Hari Wicaksono" userId="2773fba801dac302" providerId="LiveId" clId="{B6E8F2FB-15AA-4FC0-9DF7-E19D37973D45}" dt="2017-10-13T13:38:23.082" v="57" actId="167"/>
          <ac:picMkLst>
            <pc:docMk/>
            <pc:sldMk cId="3444786110" sldId="292"/>
            <ac:picMk id="2" creationId="{64EB734A-1F0B-42E1-82AC-B11E4A5E5290}"/>
          </ac:picMkLst>
        </pc:picChg>
        <pc:picChg chg="del">
          <ac:chgData name="Hari Wicaksono" userId="2773fba801dac302" providerId="LiveId" clId="{B6E8F2FB-15AA-4FC0-9DF7-E19D37973D45}" dt="2017-10-13T13:38:18.521" v="56" actId="478"/>
          <ac:picMkLst>
            <pc:docMk/>
            <pc:sldMk cId="3444786110" sldId="292"/>
            <ac:picMk id="15" creationId="{9341701F-5F71-40C5-B69C-9DE7CC764CA0}"/>
          </ac:picMkLst>
        </pc:picChg>
      </pc:sldChg>
      <pc:sldChg chg="addSp delSp modSp">
        <pc:chgData name="Hari Wicaksono" userId="2773fba801dac302" providerId="LiveId" clId="{B6E8F2FB-15AA-4FC0-9DF7-E19D37973D45}" dt="2017-10-13T13:38:28.200" v="59" actId="478"/>
        <pc:sldMkLst>
          <pc:docMk/>
          <pc:sldMk cId="2374393256" sldId="293"/>
        </pc:sldMkLst>
        <pc:spChg chg="add mod">
          <ac:chgData name="Hari Wicaksono" userId="2773fba801dac302" providerId="LiveId" clId="{B6E8F2FB-15AA-4FC0-9DF7-E19D37973D45}" dt="2017-10-13T13:38:28.200" v="59" actId="478"/>
          <ac:spMkLst>
            <pc:docMk/>
            <pc:sldMk cId="2374393256" sldId="293"/>
            <ac:spMk id="5" creationId="{4A05A78D-49B6-40BB-B2C8-AC5EBAA4677F}"/>
          </ac:spMkLst>
        </pc:spChg>
        <pc:picChg chg="del">
          <ac:chgData name="Hari Wicaksono" userId="2773fba801dac302" providerId="LiveId" clId="{B6E8F2FB-15AA-4FC0-9DF7-E19D37973D45}" dt="2017-10-13T13:38:28.200" v="59" actId="478"/>
          <ac:picMkLst>
            <pc:docMk/>
            <pc:sldMk cId="2374393256" sldId="293"/>
            <ac:picMk id="20" creationId="{C02120A1-6C3F-421F-B6FD-658DE8EE811F}"/>
          </ac:picMkLst>
        </pc:picChg>
      </pc:sldChg>
      <pc:sldChg chg="addSp delSp modSp">
        <pc:chgData name="Hari Wicaksono" userId="2773fba801dac302" providerId="LiveId" clId="{B6E8F2FB-15AA-4FC0-9DF7-E19D37973D45}" dt="2017-10-13T13:38:36.179" v="62" actId="167"/>
        <pc:sldMkLst>
          <pc:docMk/>
          <pc:sldMk cId="1730734201" sldId="294"/>
        </pc:sldMkLst>
        <pc:spChg chg="add mod">
          <ac:chgData name="Hari Wicaksono" userId="2773fba801dac302" providerId="LiveId" clId="{B6E8F2FB-15AA-4FC0-9DF7-E19D37973D45}" dt="2017-10-13T13:38:31.456" v="60" actId="478"/>
          <ac:spMkLst>
            <pc:docMk/>
            <pc:sldMk cId="1730734201" sldId="294"/>
            <ac:spMk id="4" creationId="{423A3E27-6105-4C31-9022-ECB740DC8FDC}"/>
          </ac:spMkLst>
        </pc:spChg>
        <pc:spChg chg="add mod ord">
          <ac:chgData name="Hari Wicaksono" userId="2773fba801dac302" providerId="LiveId" clId="{B6E8F2FB-15AA-4FC0-9DF7-E19D37973D45}" dt="2017-10-13T13:38:36.179" v="62" actId="167"/>
          <ac:spMkLst>
            <pc:docMk/>
            <pc:sldMk cId="1730734201" sldId="294"/>
            <ac:spMk id="16" creationId="{BBD59350-71CF-4A22-B731-6EFE5A12DC93}"/>
          </ac:spMkLst>
        </pc:spChg>
        <pc:picChg chg="del">
          <ac:chgData name="Hari Wicaksono" userId="2773fba801dac302" providerId="LiveId" clId="{B6E8F2FB-15AA-4FC0-9DF7-E19D37973D45}" dt="2017-10-13T13:38:31.456" v="60" actId="478"/>
          <ac:picMkLst>
            <pc:docMk/>
            <pc:sldMk cId="1730734201" sldId="294"/>
            <ac:picMk id="19" creationId="{1407829B-5EE5-40FD-B251-65270DE093D2}"/>
          </ac:picMkLst>
        </pc:picChg>
        <pc:picChg chg="del">
          <ac:chgData name="Hari Wicaksono" userId="2773fba801dac302" providerId="LiveId" clId="{B6E8F2FB-15AA-4FC0-9DF7-E19D37973D45}" dt="2017-10-13T13:38:33.427" v="61" actId="478"/>
          <ac:picMkLst>
            <pc:docMk/>
            <pc:sldMk cId="1730734201" sldId="294"/>
            <ac:picMk id="21" creationId="{6432439F-A674-4AB6-A39B-E24F19DC279E}"/>
          </ac:picMkLst>
        </pc:picChg>
      </pc:sldChg>
      <pc:sldChg chg="addSp delSp modSp">
        <pc:chgData name="Hari Wicaksono" userId="2773fba801dac302" providerId="LiveId" clId="{B6E8F2FB-15AA-4FC0-9DF7-E19D37973D45}" dt="2017-10-13T13:38:40.468" v="63" actId="478"/>
        <pc:sldMkLst>
          <pc:docMk/>
          <pc:sldMk cId="3776595140" sldId="295"/>
        </pc:sldMkLst>
        <pc:spChg chg="add mod">
          <ac:chgData name="Hari Wicaksono" userId="2773fba801dac302" providerId="LiveId" clId="{B6E8F2FB-15AA-4FC0-9DF7-E19D37973D45}" dt="2017-10-13T13:38:40.468" v="63" actId="478"/>
          <ac:spMkLst>
            <pc:docMk/>
            <pc:sldMk cId="3776595140" sldId="295"/>
            <ac:spMk id="13" creationId="{1304578C-3D98-4759-9F1F-F3A2F038F8FA}"/>
          </ac:spMkLst>
        </pc:spChg>
        <pc:picChg chg="del">
          <ac:chgData name="Hari Wicaksono" userId="2773fba801dac302" providerId="LiveId" clId="{B6E8F2FB-15AA-4FC0-9DF7-E19D37973D45}" dt="2017-10-13T13:38:40.468" v="63" actId="478"/>
          <ac:picMkLst>
            <pc:docMk/>
            <pc:sldMk cId="3776595140" sldId="295"/>
            <ac:picMk id="16" creationId="{BFDD52E7-DB98-4868-A860-551E343A4C8F}"/>
          </ac:picMkLst>
        </pc:picChg>
      </pc:sldChg>
      <pc:sldChg chg="addSp delSp modSp">
        <pc:chgData name="Hari Wicaksono" userId="2773fba801dac302" providerId="LiveId" clId="{B6E8F2FB-15AA-4FC0-9DF7-E19D37973D45}" dt="2017-10-13T13:38:45.363" v="64" actId="478"/>
        <pc:sldMkLst>
          <pc:docMk/>
          <pc:sldMk cId="3095694796" sldId="296"/>
        </pc:sldMkLst>
        <pc:spChg chg="add mod">
          <ac:chgData name="Hari Wicaksono" userId="2773fba801dac302" providerId="LiveId" clId="{B6E8F2FB-15AA-4FC0-9DF7-E19D37973D45}" dt="2017-10-13T13:38:45.363" v="64" actId="478"/>
          <ac:spMkLst>
            <pc:docMk/>
            <pc:sldMk cId="3095694796" sldId="296"/>
            <ac:spMk id="5" creationId="{D5EEEED3-E047-4ED2-B637-83BC6955B2F1}"/>
          </ac:spMkLst>
        </pc:spChg>
        <pc:picChg chg="del">
          <ac:chgData name="Hari Wicaksono" userId="2773fba801dac302" providerId="LiveId" clId="{B6E8F2FB-15AA-4FC0-9DF7-E19D37973D45}" dt="2017-10-13T13:38:45.363" v="64" actId="478"/>
          <ac:picMkLst>
            <pc:docMk/>
            <pc:sldMk cId="3095694796" sldId="296"/>
            <ac:picMk id="11" creationId="{1D76F140-289F-4876-BC7A-D983AC15EBE1}"/>
          </ac:picMkLst>
        </pc:picChg>
      </pc:sldChg>
      <pc:sldChg chg="addSp delSp modSp">
        <pc:chgData name="Hari Wicaksono" userId="2773fba801dac302" providerId="LiveId" clId="{B6E8F2FB-15AA-4FC0-9DF7-E19D37973D45}" dt="2017-10-13T13:38:49.580" v="65" actId="478"/>
        <pc:sldMkLst>
          <pc:docMk/>
          <pc:sldMk cId="3447050133" sldId="297"/>
        </pc:sldMkLst>
        <pc:spChg chg="add mod">
          <ac:chgData name="Hari Wicaksono" userId="2773fba801dac302" providerId="LiveId" clId="{B6E8F2FB-15AA-4FC0-9DF7-E19D37973D45}" dt="2017-10-13T13:38:49.580" v="65" actId="478"/>
          <ac:spMkLst>
            <pc:docMk/>
            <pc:sldMk cId="3447050133" sldId="297"/>
            <ac:spMk id="5" creationId="{A3C3A5AF-9122-4BF7-82FA-E15DF17DAAE6}"/>
          </ac:spMkLst>
        </pc:spChg>
        <pc:spChg chg="add mod">
          <ac:chgData name="Hari Wicaksono" userId="2773fba801dac302" providerId="LiveId" clId="{B6E8F2FB-15AA-4FC0-9DF7-E19D37973D45}" dt="2017-10-13T13:38:49.580" v="65" actId="478"/>
          <ac:spMkLst>
            <pc:docMk/>
            <pc:sldMk cId="3447050133" sldId="297"/>
            <ac:spMk id="9" creationId="{9F3EDCD9-849F-4A9B-BB9B-35042FD2614C}"/>
          </ac:spMkLst>
        </pc:spChg>
        <pc:spChg chg="add mod">
          <ac:chgData name="Hari Wicaksono" userId="2773fba801dac302" providerId="LiveId" clId="{B6E8F2FB-15AA-4FC0-9DF7-E19D37973D45}" dt="2017-10-13T13:38:49.580" v="65" actId="478"/>
          <ac:spMkLst>
            <pc:docMk/>
            <pc:sldMk cId="3447050133" sldId="297"/>
            <ac:spMk id="13" creationId="{500770AE-7375-4BD6-B264-AE0B99022611}"/>
          </ac:spMkLst>
        </pc:spChg>
        <pc:picChg chg="del">
          <ac:chgData name="Hari Wicaksono" userId="2773fba801dac302" providerId="LiveId" clId="{B6E8F2FB-15AA-4FC0-9DF7-E19D37973D45}" dt="2017-10-13T13:38:49.580" v="65" actId="478"/>
          <ac:picMkLst>
            <pc:docMk/>
            <pc:sldMk cId="3447050133" sldId="297"/>
            <ac:picMk id="18" creationId="{2C880331-7B04-4AAE-8919-D553E2543CAA}"/>
          </ac:picMkLst>
        </pc:picChg>
        <pc:picChg chg="del">
          <ac:chgData name="Hari Wicaksono" userId="2773fba801dac302" providerId="LiveId" clId="{B6E8F2FB-15AA-4FC0-9DF7-E19D37973D45}" dt="2017-10-13T13:38:49.580" v="65" actId="478"/>
          <ac:picMkLst>
            <pc:docMk/>
            <pc:sldMk cId="3447050133" sldId="297"/>
            <ac:picMk id="20" creationId="{BFCD48C3-1E2B-4DD0-AA34-752EFBC83616}"/>
          </ac:picMkLst>
        </pc:picChg>
        <pc:picChg chg="del">
          <ac:chgData name="Hari Wicaksono" userId="2773fba801dac302" providerId="LiveId" clId="{B6E8F2FB-15AA-4FC0-9DF7-E19D37973D45}" dt="2017-10-13T13:38:49.580" v="65" actId="478"/>
          <ac:picMkLst>
            <pc:docMk/>
            <pc:sldMk cId="3447050133" sldId="297"/>
            <ac:picMk id="22" creationId="{FC1A64EB-C1FC-4E1C-A4FD-2962D9CBEC66}"/>
          </ac:picMkLst>
        </pc:picChg>
      </pc:sldChg>
      <pc:sldChg chg="addSp delSp modSp">
        <pc:chgData name="Hari Wicaksono" userId="2773fba801dac302" providerId="LiveId" clId="{B6E8F2FB-15AA-4FC0-9DF7-E19D37973D45}" dt="2017-10-13T13:38:52.461" v="66" actId="478"/>
        <pc:sldMkLst>
          <pc:docMk/>
          <pc:sldMk cId="1360530730" sldId="298"/>
        </pc:sldMkLst>
        <pc:spChg chg="add mod">
          <ac:chgData name="Hari Wicaksono" userId="2773fba801dac302" providerId="LiveId" clId="{B6E8F2FB-15AA-4FC0-9DF7-E19D37973D45}" dt="2017-10-13T13:38:52.461" v="66" actId="478"/>
          <ac:spMkLst>
            <pc:docMk/>
            <pc:sldMk cId="1360530730" sldId="298"/>
            <ac:spMk id="5" creationId="{EF1C109E-39FD-4D14-A98D-42D637677E57}"/>
          </ac:spMkLst>
        </pc:spChg>
        <pc:picChg chg="del">
          <ac:chgData name="Hari Wicaksono" userId="2773fba801dac302" providerId="LiveId" clId="{B6E8F2FB-15AA-4FC0-9DF7-E19D37973D45}" dt="2017-10-13T13:38:52.461" v="66" actId="478"/>
          <ac:picMkLst>
            <pc:docMk/>
            <pc:sldMk cId="1360530730" sldId="298"/>
            <ac:picMk id="14" creationId="{BC130E23-01DB-4849-89A6-38101DDD731F}"/>
          </ac:picMkLst>
        </pc:picChg>
      </pc:sldChg>
      <pc:sldChg chg="addSp delSp modSp">
        <pc:chgData name="Hari Wicaksono" userId="2773fba801dac302" providerId="LiveId" clId="{B6E8F2FB-15AA-4FC0-9DF7-E19D37973D45}" dt="2017-10-13T13:38:56.179" v="67" actId="478"/>
        <pc:sldMkLst>
          <pc:docMk/>
          <pc:sldMk cId="55764369" sldId="299"/>
        </pc:sldMkLst>
        <pc:spChg chg="add mod">
          <ac:chgData name="Hari Wicaksono" userId="2773fba801dac302" providerId="LiveId" clId="{B6E8F2FB-15AA-4FC0-9DF7-E19D37973D45}" dt="2017-10-13T13:38:56.179" v="67" actId="478"/>
          <ac:spMkLst>
            <pc:docMk/>
            <pc:sldMk cId="55764369" sldId="299"/>
            <ac:spMk id="5" creationId="{48E19BCE-053F-4AF5-8366-C697A5CD60C4}"/>
          </ac:spMkLst>
        </pc:spChg>
        <pc:spChg chg="add mod">
          <ac:chgData name="Hari Wicaksono" userId="2773fba801dac302" providerId="LiveId" clId="{B6E8F2FB-15AA-4FC0-9DF7-E19D37973D45}" dt="2017-10-13T13:38:56.179" v="67" actId="478"/>
          <ac:spMkLst>
            <pc:docMk/>
            <pc:sldMk cId="55764369" sldId="299"/>
            <ac:spMk id="9" creationId="{2DB8F121-E12E-4B2D-9569-9C9D4A75D368}"/>
          </ac:spMkLst>
        </pc:spChg>
        <pc:picChg chg="del">
          <ac:chgData name="Hari Wicaksono" userId="2773fba801dac302" providerId="LiveId" clId="{B6E8F2FB-15AA-4FC0-9DF7-E19D37973D45}" dt="2017-10-13T13:38:56.179" v="67" actId="478"/>
          <ac:picMkLst>
            <pc:docMk/>
            <pc:sldMk cId="55764369" sldId="299"/>
            <ac:picMk id="15" creationId="{071A446C-63BF-4786-8FD6-8EABE2BA636F}"/>
          </ac:picMkLst>
        </pc:picChg>
        <pc:picChg chg="del">
          <ac:chgData name="Hari Wicaksono" userId="2773fba801dac302" providerId="LiveId" clId="{B6E8F2FB-15AA-4FC0-9DF7-E19D37973D45}" dt="2017-10-13T13:38:56.179" v="67" actId="478"/>
          <ac:picMkLst>
            <pc:docMk/>
            <pc:sldMk cId="55764369" sldId="299"/>
            <ac:picMk id="17" creationId="{4D9FBD3C-D0F2-4A46-A098-D08F7E8A76CC}"/>
          </ac:picMkLst>
        </pc:picChg>
      </pc:sldChg>
      <pc:sldChg chg="addSp delSp modSp">
        <pc:chgData name="Hari Wicaksono" userId="2773fba801dac302" providerId="LiveId" clId="{B6E8F2FB-15AA-4FC0-9DF7-E19D37973D45}" dt="2017-10-13T13:39:00.718" v="68" actId="478"/>
        <pc:sldMkLst>
          <pc:docMk/>
          <pc:sldMk cId="4078866300" sldId="300"/>
        </pc:sldMkLst>
        <pc:spChg chg="add mod">
          <ac:chgData name="Hari Wicaksono" userId="2773fba801dac302" providerId="LiveId" clId="{B6E8F2FB-15AA-4FC0-9DF7-E19D37973D45}" dt="2017-10-13T13:39:00.718" v="68" actId="478"/>
          <ac:spMkLst>
            <pc:docMk/>
            <pc:sldMk cId="4078866300" sldId="300"/>
            <ac:spMk id="7" creationId="{AA8AD5C8-D716-48D9-AEC9-A86DF8799A30}"/>
          </ac:spMkLst>
        </pc:spChg>
        <pc:spChg chg="add mod">
          <ac:chgData name="Hari Wicaksono" userId="2773fba801dac302" providerId="LiveId" clId="{B6E8F2FB-15AA-4FC0-9DF7-E19D37973D45}" dt="2017-10-13T13:39:00.718" v="68" actId="478"/>
          <ac:spMkLst>
            <pc:docMk/>
            <pc:sldMk cId="4078866300" sldId="300"/>
            <ac:spMk id="9" creationId="{EE0F4ECB-0953-4DDC-BE35-002AA1709F53}"/>
          </ac:spMkLst>
        </pc:spChg>
        <pc:spChg chg="add mod">
          <ac:chgData name="Hari Wicaksono" userId="2773fba801dac302" providerId="LiveId" clId="{B6E8F2FB-15AA-4FC0-9DF7-E19D37973D45}" dt="2017-10-13T13:39:00.718" v="68" actId="478"/>
          <ac:spMkLst>
            <pc:docMk/>
            <pc:sldMk cId="4078866300" sldId="300"/>
            <ac:spMk id="13" creationId="{4C5343DF-F55A-4098-A5AD-7AE836526EF6}"/>
          </ac:spMkLst>
        </pc:spChg>
        <pc:picChg chg="del">
          <ac:chgData name="Hari Wicaksono" userId="2773fba801dac302" providerId="LiveId" clId="{B6E8F2FB-15AA-4FC0-9DF7-E19D37973D45}" dt="2017-10-13T13:39:00.718" v="68" actId="478"/>
          <ac:picMkLst>
            <pc:docMk/>
            <pc:sldMk cId="4078866300" sldId="300"/>
            <ac:picMk id="18" creationId="{5DBA1EE5-AAEC-4715-8007-9A92D4497C49}"/>
          </ac:picMkLst>
        </pc:picChg>
        <pc:picChg chg="del">
          <ac:chgData name="Hari Wicaksono" userId="2773fba801dac302" providerId="LiveId" clId="{B6E8F2FB-15AA-4FC0-9DF7-E19D37973D45}" dt="2017-10-13T13:39:00.718" v="68" actId="478"/>
          <ac:picMkLst>
            <pc:docMk/>
            <pc:sldMk cId="4078866300" sldId="300"/>
            <ac:picMk id="20" creationId="{D140666A-909C-4240-A87F-13E06A6C2724}"/>
          </ac:picMkLst>
        </pc:picChg>
        <pc:picChg chg="del">
          <ac:chgData name="Hari Wicaksono" userId="2773fba801dac302" providerId="LiveId" clId="{B6E8F2FB-15AA-4FC0-9DF7-E19D37973D45}" dt="2017-10-13T13:39:00.718" v="68" actId="478"/>
          <ac:picMkLst>
            <pc:docMk/>
            <pc:sldMk cId="4078866300" sldId="300"/>
            <ac:picMk id="22" creationId="{A245E822-AB3F-4072-A45E-4A7BADCFCEFD}"/>
          </ac:picMkLst>
        </pc:picChg>
      </pc:sldChg>
      <pc:sldChg chg="addSp delSp modSp">
        <pc:chgData name="Hari Wicaksono" userId="2773fba801dac302" providerId="LiveId" clId="{B6E8F2FB-15AA-4FC0-9DF7-E19D37973D45}" dt="2017-10-13T13:34:54.088" v="16" actId="478"/>
        <pc:sldMkLst>
          <pc:docMk/>
          <pc:sldMk cId="544990375" sldId="314"/>
        </pc:sldMkLst>
        <pc:spChg chg="add mod">
          <ac:chgData name="Hari Wicaksono" userId="2773fba801dac302" providerId="LiveId" clId="{B6E8F2FB-15AA-4FC0-9DF7-E19D37973D45}" dt="2017-10-13T13:34:54.088" v="16" actId="478"/>
          <ac:spMkLst>
            <pc:docMk/>
            <pc:sldMk cId="544990375" sldId="314"/>
            <ac:spMk id="16" creationId="{BD3629DA-4111-43C5-A732-290745AF75F2}"/>
          </ac:spMkLst>
        </pc:spChg>
        <pc:spChg chg="add mod">
          <ac:chgData name="Hari Wicaksono" userId="2773fba801dac302" providerId="LiveId" clId="{B6E8F2FB-15AA-4FC0-9DF7-E19D37973D45}" dt="2017-10-13T13:34:54.088" v="16" actId="478"/>
          <ac:spMkLst>
            <pc:docMk/>
            <pc:sldMk cId="544990375" sldId="314"/>
            <ac:spMk id="18" creationId="{E25672D2-32B4-4EF0-A985-0D3DBF242FE0}"/>
          </ac:spMkLst>
        </pc:spChg>
        <pc:spChg chg="add mod">
          <ac:chgData name="Hari Wicaksono" userId="2773fba801dac302" providerId="LiveId" clId="{B6E8F2FB-15AA-4FC0-9DF7-E19D37973D45}" dt="2017-10-13T13:34:54.088" v="16" actId="478"/>
          <ac:spMkLst>
            <pc:docMk/>
            <pc:sldMk cId="544990375" sldId="314"/>
            <ac:spMk id="20" creationId="{2355FB5D-09C2-4C34-B597-49E32B029F83}"/>
          </ac:spMkLst>
        </pc:spChg>
        <pc:picChg chg="del">
          <ac:chgData name="Hari Wicaksono" userId="2773fba801dac302" providerId="LiveId" clId="{B6E8F2FB-15AA-4FC0-9DF7-E19D37973D45}" dt="2017-10-13T13:34:54.088" v="16" actId="478"/>
          <ac:picMkLst>
            <pc:docMk/>
            <pc:sldMk cId="544990375" sldId="314"/>
            <ac:picMk id="10" creationId="{4CAE2142-2694-45B6-86C8-812483A2314C}"/>
          </ac:picMkLst>
        </pc:picChg>
        <pc:picChg chg="del">
          <ac:chgData name="Hari Wicaksono" userId="2773fba801dac302" providerId="LiveId" clId="{B6E8F2FB-15AA-4FC0-9DF7-E19D37973D45}" dt="2017-10-13T13:34:54.088" v="16" actId="478"/>
          <ac:picMkLst>
            <pc:docMk/>
            <pc:sldMk cId="544990375" sldId="314"/>
            <ac:picMk id="12" creationId="{45E737F4-B3CC-4319-8497-2EEC19E24B77}"/>
          </ac:picMkLst>
        </pc:picChg>
        <pc:picChg chg="del">
          <ac:chgData name="Hari Wicaksono" userId="2773fba801dac302" providerId="LiveId" clId="{B6E8F2FB-15AA-4FC0-9DF7-E19D37973D45}" dt="2017-10-13T13:34:54.088" v="16" actId="478"/>
          <ac:picMkLst>
            <pc:docMk/>
            <pc:sldMk cId="544990375" sldId="314"/>
            <ac:picMk id="14" creationId="{99045487-73B3-420A-9AB2-DD3E8AAD7FB3}"/>
          </ac:picMkLst>
        </pc:picChg>
      </pc:sldChg>
      <pc:sldChg chg="addSp delSp modSp">
        <pc:chgData name="Hari Wicaksono" userId="2773fba801dac302" providerId="LiveId" clId="{B6E8F2FB-15AA-4FC0-9DF7-E19D37973D45}" dt="2017-10-13T13:34:58.897" v="17" actId="478"/>
        <pc:sldMkLst>
          <pc:docMk/>
          <pc:sldMk cId="2097116872" sldId="315"/>
        </pc:sldMkLst>
        <pc:spChg chg="add mod">
          <ac:chgData name="Hari Wicaksono" userId="2773fba801dac302" providerId="LiveId" clId="{B6E8F2FB-15AA-4FC0-9DF7-E19D37973D45}" dt="2017-10-13T13:34:58.897" v="17" actId="478"/>
          <ac:spMkLst>
            <pc:docMk/>
            <pc:sldMk cId="2097116872" sldId="315"/>
            <ac:spMk id="22" creationId="{7A43C5BA-CE3F-43F3-80CD-F69EC97996BA}"/>
          </ac:spMkLst>
        </pc:spChg>
        <pc:spChg chg="add mod">
          <ac:chgData name="Hari Wicaksono" userId="2773fba801dac302" providerId="LiveId" clId="{B6E8F2FB-15AA-4FC0-9DF7-E19D37973D45}" dt="2017-10-13T13:34:58.897" v="17" actId="478"/>
          <ac:spMkLst>
            <pc:docMk/>
            <pc:sldMk cId="2097116872" sldId="315"/>
            <ac:spMk id="24" creationId="{31F4FB05-967E-4C7E-A801-9AE7A874C35D}"/>
          </ac:spMkLst>
        </pc:spChg>
        <pc:spChg chg="add mod">
          <ac:chgData name="Hari Wicaksono" userId="2773fba801dac302" providerId="LiveId" clId="{B6E8F2FB-15AA-4FC0-9DF7-E19D37973D45}" dt="2017-10-13T13:34:58.897" v="17" actId="478"/>
          <ac:spMkLst>
            <pc:docMk/>
            <pc:sldMk cId="2097116872" sldId="315"/>
            <ac:spMk id="26" creationId="{43505A70-750F-409E-BF9B-F6D607033BE4}"/>
          </ac:spMkLst>
        </pc:spChg>
        <pc:picChg chg="del">
          <ac:chgData name="Hari Wicaksono" userId="2773fba801dac302" providerId="LiveId" clId="{B6E8F2FB-15AA-4FC0-9DF7-E19D37973D45}" dt="2017-10-13T13:34:58.897" v="17" actId="478"/>
          <ac:picMkLst>
            <pc:docMk/>
            <pc:sldMk cId="2097116872" sldId="315"/>
            <ac:picMk id="16" creationId="{BBBDCE1B-DDB8-477E-B99E-4D3685BE6D4E}"/>
          </ac:picMkLst>
        </pc:picChg>
        <pc:picChg chg="del">
          <ac:chgData name="Hari Wicaksono" userId="2773fba801dac302" providerId="LiveId" clId="{B6E8F2FB-15AA-4FC0-9DF7-E19D37973D45}" dt="2017-10-13T13:34:58.897" v="17" actId="478"/>
          <ac:picMkLst>
            <pc:docMk/>
            <pc:sldMk cId="2097116872" sldId="315"/>
            <ac:picMk id="18" creationId="{50209CAC-FDC6-4632-8042-A0C2EE3C4566}"/>
          </ac:picMkLst>
        </pc:picChg>
        <pc:picChg chg="del">
          <ac:chgData name="Hari Wicaksono" userId="2773fba801dac302" providerId="LiveId" clId="{B6E8F2FB-15AA-4FC0-9DF7-E19D37973D45}" dt="2017-10-13T13:34:58.897" v="17" actId="478"/>
          <ac:picMkLst>
            <pc:docMk/>
            <pc:sldMk cId="2097116872" sldId="315"/>
            <ac:picMk id="20" creationId="{D5842B9B-C90F-4925-B2B7-759E6FCD50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7741218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82A3DD-320E-4F53-9652-7E9E940178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05313" y="360363"/>
            <a:ext cx="7356475" cy="5915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487257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DFE670D-2B53-44E7-A55E-E2441B78D6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46484218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13DB1E1-ACB3-41FB-B1E9-E98029D0EB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3925" y="360363"/>
            <a:ext cx="3144838" cy="60261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BB82A17-4BC6-47CB-BED6-48B7767FA0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9588" y="3422650"/>
            <a:ext cx="2508250" cy="2506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96446570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84B1F16-7F9E-4F96-B1F4-53F6257526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62588" y="739775"/>
            <a:ext cx="5340350" cy="28305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551F44E-D337-4360-BDD6-796047F7C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0763" y="2409825"/>
            <a:ext cx="2786062" cy="3759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4836366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8683899-83CB-4F92-A6FA-E9B80EED4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442913"/>
            <a:ext cx="2516188" cy="5943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8A4482AA-CE52-498B-8701-C71BEF9F33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32998" y="442913"/>
            <a:ext cx="4801799" cy="289742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E035CE0E-C892-4757-8085-890936C5D8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32998" y="3489950"/>
            <a:ext cx="4801799" cy="289742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29326646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33DE4C9-3869-43B9-9C0C-4EECC2958F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46188" y="-41275"/>
            <a:ext cx="2771775" cy="68992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E747D36-8175-48F8-8B29-564D591712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7963" y="2992438"/>
            <a:ext cx="3033712" cy="30337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EB301A71-1A0D-48A8-9AF8-476396104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52181" y="-41852"/>
            <a:ext cx="3033712" cy="30337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9217282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0C7F98F-67C3-4089-A957-0BD18DFD3D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388"/>
            <a:ext cx="6872288" cy="18161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6AC9D2AE-F7ED-4ED3-BD28-D2BBF5E9B3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96112" y="179388"/>
            <a:ext cx="5195888" cy="18161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E8311A9-C6D1-4905-AD84-9A36EAC6E8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106613"/>
            <a:ext cx="2770188" cy="37544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061D17EA-3C66-44DA-930F-96F70E18D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9455" y="2106036"/>
            <a:ext cx="1697181" cy="16970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192738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1CD4BEE-FBE6-45FB-9091-78F46ADAEA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49925" cy="42259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1D8A0140-0A9D-4F1C-A9C4-50BFBAFC5E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9455" y="0"/>
            <a:ext cx="6262545" cy="42259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4216041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8E3A48B-3A10-4356-B7E6-C676668A03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1538" y="798513"/>
            <a:ext cx="5210175" cy="52101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8444492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2F92BB3-58C1-4F64-9982-50831380E5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40450" y="798513"/>
            <a:ext cx="5210175" cy="52101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2383458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383A4718-DF4A-4DD6-82F5-C21B26E6CA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9682" y="3338513"/>
            <a:ext cx="3992563" cy="27146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0DD2B9B-718A-4D3F-AA4E-E367A6D85F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38513"/>
            <a:ext cx="3992563" cy="27146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3404BBE9-473B-45E9-92E3-AA9EFD687E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99718" y="3338513"/>
            <a:ext cx="3992563" cy="27146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4093071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B2963EA-A111-4269-874F-62B924D3C7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4625" y="174625"/>
            <a:ext cx="5826125" cy="6502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4EA30ED8-21D6-4919-8E26-2A3F82B75A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6882" y="174625"/>
            <a:ext cx="5826125" cy="6502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3662734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E1A14F7A-0BB4-4E89-82EE-1438DE8FF4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4625" y="138113"/>
            <a:ext cx="3825875" cy="31956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0C6CF004-50E7-43E0-9155-7C0FC10F08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75307" y="138113"/>
            <a:ext cx="3825875" cy="31956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FE0E3371-DAFB-4FFF-A35A-A7DCF38256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75989" y="138113"/>
            <a:ext cx="3825875" cy="31956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52EF280D-1AAD-4DB8-B994-C5E9D594FE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4625" y="3481132"/>
            <a:ext cx="3825875" cy="31956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5" name="Picture Placeholder 10">
            <a:extLst>
              <a:ext uri="{FF2B5EF4-FFF2-40B4-BE49-F238E27FC236}">
                <a16:creationId xmlns="" xmlns:a16="http://schemas.microsoft.com/office/drawing/2014/main" id="{3FB2D4C5-DB8E-431B-A2F5-7C0F46A837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5307" y="3481132"/>
            <a:ext cx="3825875" cy="31956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6" name="Picture Placeholder 10">
            <a:extLst>
              <a:ext uri="{FF2B5EF4-FFF2-40B4-BE49-F238E27FC236}">
                <a16:creationId xmlns="" xmlns:a16="http://schemas.microsoft.com/office/drawing/2014/main" id="{026688B7-6A9A-435D-A6B0-D81A52E25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5989" y="3481132"/>
            <a:ext cx="3825875" cy="31956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4045829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2E178C2-D104-40DC-8A55-4F4BB25541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908425" cy="33242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7C239D0A-0707-4E13-9EFD-FE0BD5CE86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1421" y="0"/>
            <a:ext cx="390842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8050B800-C08F-47C9-8D02-F4BDDBFF45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533775"/>
            <a:ext cx="3908425" cy="33242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CB51FDFE-F53E-4B78-A445-21E5937F3F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3941" y="0"/>
            <a:ext cx="3908425" cy="43397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1545101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8A9BB12-40EB-4F68-9B66-69D6F4AA84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958975" cy="19589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933B6E0E-B7B9-4232-BCDF-7B0341F940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90284" y="479426"/>
            <a:ext cx="1958975" cy="19589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78725432-4DC8-4871-8753-E12019F297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79888" y="478972"/>
            <a:ext cx="3207884" cy="32078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08C8E673-1A28-4005-8318-31F47B789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173" y="1727653"/>
            <a:ext cx="1958975" cy="19589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B4BBCEAA-245D-4D47-8387-5B9FC6BA3D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08913" y="1727653"/>
            <a:ext cx="1958975" cy="19589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68336719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E084319-3FD9-43AE-99DC-411451500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5B10E0C8-4ED2-4C8E-9FA9-995A6D14E5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3489223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7147002-8CD6-47BF-904D-4D96B3BB03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188" y="1654175"/>
            <a:ext cx="3584575" cy="35861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6D98EA21-425B-4DC4-8D29-A0C98E03A6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724" y="1654175"/>
            <a:ext cx="3584575" cy="35861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2E5E485F-DDC4-4ECA-A114-20F1118417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6806" y="1654175"/>
            <a:ext cx="3584575" cy="35861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1829526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A5A4A0A-F419-42F6-A424-3D64DFC9C2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41713" y="392113"/>
            <a:ext cx="3948112" cy="5994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B2B5741A-4AC2-407D-94CE-893CA6297E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0627" y="392113"/>
            <a:ext cx="3948112" cy="5994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94500230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861239B-1FD6-4F1E-8C89-BD4DE62F76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3548" y="1369423"/>
            <a:ext cx="4069938" cy="4069938"/>
          </a:xfrm>
          <a:custGeom>
            <a:avLst/>
            <a:gdLst>
              <a:gd name="connsiteX0" fmla="*/ 2034969 w 4069938"/>
              <a:gd name="connsiteY0" fmla="*/ 0 h 4069938"/>
              <a:gd name="connsiteX1" fmla="*/ 4069938 w 4069938"/>
              <a:gd name="connsiteY1" fmla="*/ 2034969 h 4069938"/>
              <a:gd name="connsiteX2" fmla="*/ 2034969 w 4069938"/>
              <a:gd name="connsiteY2" fmla="*/ 4069938 h 4069938"/>
              <a:gd name="connsiteX3" fmla="*/ 0 w 4069938"/>
              <a:gd name="connsiteY3" fmla="*/ 2034969 h 4069938"/>
              <a:gd name="connsiteX4" fmla="*/ 2034969 w 4069938"/>
              <a:gd name="connsiteY4" fmla="*/ 0 h 406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938" h="4069938">
                <a:moveTo>
                  <a:pt x="2034969" y="0"/>
                </a:moveTo>
                <a:cubicBezTo>
                  <a:pt x="3158851" y="0"/>
                  <a:pt x="4069938" y="911087"/>
                  <a:pt x="4069938" y="2034969"/>
                </a:cubicBezTo>
                <a:cubicBezTo>
                  <a:pt x="4069938" y="3158851"/>
                  <a:pt x="3158851" y="4069938"/>
                  <a:pt x="2034969" y="4069938"/>
                </a:cubicBezTo>
                <a:cubicBezTo>
                  <a:pt x="911087" y="4069938"/>
                  <a:pt x="0" y="3158851"/>
                  <a:pt x="0" y="2034969"/>
                </a:cubicBezTo>
                <a:cubicBezTo>
                  <a:pt x="0" y="911087"/>
                  <a:pt x="911087" y="0"/>
                  <a:pt x="203496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380691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D289578-277F-45D6-A4AC-6D39FFA512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90863"/>
            <a:ext cx="3048000" cy="30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512F2106-C145-4315-B0D7-A7B9ACA417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090863"/>
            <a:ext cx="3048000" cy="30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7A4829FE-11D3-43F0-BA8B-DE56D070D3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090863"/>
            <a:ext cx="3048000" cy="30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964F0E1E-FE1F-4CAC-8020-1D0D546C0B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090863"/>
            <a:ext cx="3048000" cy="30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86934454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6988A5A-EFC0-43B6-B918-BB75DEE476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1775" y="2379663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198452EA-2639-40CF-A68B-1996EE498F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89956" y="2379663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038CF51D-8A00-4855-A148-FFA8BF160E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684" y="2379663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344022F4-6F67-4DCC-B413-B5522AF2E7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3030" y="2379663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7A9BFBED-94ED-450D-9C0F-969271E463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427" y="2379663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8E405FAC-4374-442E-B4F4-7C62D3A596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51824" y="2379663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2" name="Picture Placeholder 15">
            <a:extLst>
              <a:ext uri="{FF2B5EF4-FFF2-40B4-BE49-F238E27FC236}">
                <a16:creationId xmlns="" xmlns:a16="http://schemas.microsoft.com/office/drawing/2014/main" id="{54518305-CFBF-4DCF-9B3F-6E109B2972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1775" y="4339206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3" name="Picture Placeholder 15">
            <a:extLst>
              <a:ext uri="{FF2B5EF4-FFF2-40B4-BE49-F238E27FC236}">
                <a16:creationId xmlns="" xmlns:a16="http://schemas.microsoft.com/office/drawing/2014/main" id="{C852742A-B2CE-45AD-92DF-5CF99251E5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89956" y="4339206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4" name="Picture Placeholder 15">
            <a:extLst>
              <a:ext uri="{FF2B5EF4-FFF2-40B4-BE49-F238E27FC236}">
                <a16:creationId xmlns="" xmlns:a16="http://schemas.microsoft.com/office/drawing/2014/main" id="{271203DA-3B28-4F12-9D3D-CC9B09E2AC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7684" y="4339206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5" name="Picture Placeholder 15">
            <a:extLst>
              <a:ext uri="{FF2B5EF4-FFF2-40B4-BE49-F238E27FC236}">
                <a16:creationId xmlns="" xmlns:a16="http://schemas.microsoft.com/office/drawing/2014/main" id="{929D3CD5-9A51-4079-B3C9-8519FF7DE1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3030" y="4339206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6" name="Picture Placeholder 15">
            <a:extLst>
              <a:ext uri="{FF2B5EF4-FFF2-40B4-BE49-F238E27FC236}">
                <a16:creationId xmlns="" xmlns:a16="http://schemas.microsoft.com/office/drawing/2014/main" id="{90880383-FA1B-4F60-9FCD-504F29E5516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7427" y="4339206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27" name="Picture Placeholder 15">
            <a:extLst>
              <a:ext uri="{FF2B5EF4-FFF2-40B4-BE49-F238E27FC236}">
                <a16:creationId xmlns="" xmlns:a16="http://schemas.microsoft.com/office/drawing/2014/main" id="{A78E84E8-3BCC-4B2E-9459-9E79703F18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51824" y="4339206"/>
            <a:ext cx="1960563" cy="19605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55497663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56161A4-9950-4708-AC82-4B4EF09D41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6063" y="841375"/>
            <a:ext cx="2132012" cy="50942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1" name="Picture Placeholder 9">
            <a:extLst>
              <a:ext uri="{FF2B5EF4-FFF2-40B4-BE49-F238E27FC236}">
                <a16:creationId xmlns="" xmlns:a16="http://schemas.microsoft.com/office/drawing/2014/main" id="{40811087-248E-4DA3-A7BE-E8F3E31E76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4863" y="841375"/>
            <a:ext cx="2132012" cy="50942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FEF8A679-A611-484E-831C-1E2E87AEA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3663" y="841375"/>
            <a:ext cx="2132012" cy="50942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2BE8AC55-7C42-4D76-A7C2-A98BC984FB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3643" y="841375"/>
            <a:ext cx="2132012" cy="50942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4" name="Picture Placeholder 9">
            <a:extLst>
              <a:ext uri="{FF2B5EF4-FFF2-40B4-BE49-F238E27FC236}">
                <a16:creationId xmlns="" xmlns:a16="http://schemas.microsoft.com/office/drawing/2014/main" id="{DDF4A932-5E98-4496-8058-9D4986BC44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42273" y="841375"/>
            <a:ext cx="2132012" cy="50942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90257987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A92D52E-5B69-4151-9513-D0C8496530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24742" y="609601"/>
            <a:ext cx="5733143" cy="5638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87835204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A57D195-92E2-4ACE-8DFC-4B6AD22AA0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86438" y="434975"/>
            <a:ext cx="2876550" cy="28765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2A679200-CA6A-4079-A437-012C0641B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11514" y="434975"/>
            <a:ext cx="2876550" cy="28765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64F9B73D-3E82-4C54-A071-FC07117B8C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86438" y="3480899"/>
            <a:ext cx="2876550" cy="28765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9FD2DF27-4D66-48DD-8B08-1296B0CE7B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1514" y="3480899"/>
            <a:ext cx="2876550" cy="28765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23029610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F8720E99-37A7-4AD3-B42F-5167F71504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10175" y="479425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16="http://schemas.microsoft.com/office/drawing/2014/main" id="{AC4CB845-A45F-4542-BB05-E3C9230F77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1375" y="479425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4" name="Picture Placeholder 11">
            <a:extLst>
              <a:ext uri="{FF2B5EF4-FFF2-40B4-BE49-F238E27FC236}">
                <a16:creationId xmlns="" xmlns:a16="http://schemas.microsoft.com/office/drawing/2014/main" id="{1E75213C-458A-4C80-A3E4-EB5666AD77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32121" y="479425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5" name="Picture Placeholder 11">
            <a:extLst>
              <a:ext uri="{FF2B5EF4-FFF2-40B4-BE49-F238E27FC236}">
                <a16:creationId xmlns="" xmlns:a16="http://schemas.microsoft.com/office/drawing/2014/main" id="{0C8BB709-E7A2-400E-9599-D0CFB6619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42527" y="479425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6" name="Picture Placeholder 11">
            <a:extLst>
              <a:ext uri="{FF2B5EF4-FFF2-40B4-BE49-F238E27FC236}">
                <a16:creationId xmlns="" xmlns:a16="http://schemas.microsoft.com/office/drawing/2014/main" id="{D7C1A73D-8A30-4F99-9A19-F36AF2B38C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6802" y="4745487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7" name="Picture Placeholder 11">
            <a:extLst>
              <a:ext uri="{FF2B5EF4-FFF2-40B4-BE49-F238E27FC236}">
                <a16:creationId xmlns="" xmlns:a16="http://schemas.microsoft.com/office/drawing/2014/main" id="{E05F3926-3630-4263-A560-10B0D08194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8002" y="4745487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8" name="Picture Placeholder 11">
            <a:extLst>
              <a:ext uri="{FF2B5EF4-FFF2-40B4-BE49-F238E27FC236}">
                <a16:creationId xmlns="" xmlns:a16="http://schemas.microsoft.com/office/drawing/2014/main" id="{A77692FE-5378-4034-8E91-0109236E94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8748" y="4745487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9" name="Picture Placeholder 11">
            <a:extLst>
              <a:ext uri="{FF2B5EF4-FFF2-40B4-BE49-F238E27FC236}">
                <a16:creationId xmlns="" xmlns:a16="http://schemas.microsoft.com/office/drawing/2014/main" id="{68FD50B9-DBAD-45FE-A4A6-AEEAD0862F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69154" y="4745487"/>
            <a:ext cx="1611313" cy="1611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13984486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BD0740F-EB28-41BC-A009-1DC15315A9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4538" y="3511550"/>
            <a:ext cx="3117850" cy="1955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6C134F5B-53D0-4331-A33C-F70853CDD4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1417" y="3511550"/>
            <a:ext cx="3117850" cy="1955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66592390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2C0F3B5B-451D-41B7-840D-C3136C470C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4339" y="1009650"/>
            <a:ext cx="5827922" cy="33766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353150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19FC2EF-D0CB-430E-A941-BD48246AFA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5840" y="-352425"/>
            <a:ext cx="3356723" cy="44037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6134045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BCC105A-6A72-4B57-B2E8-4AACA9B8B5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00286" y="1132113"/>
            <a:ext cx="4731658" cy="4731658"/>
          </a:xfrm>
          <a:custGeom>
            <a:avLst/>
            <a:gdLst>
              <a:gd name="connsiteX0" fmla="*/ 2365829 w 4731658"/>
              <a:gd name="connsiteY0" fmla="*/ 0 h 4731658"/>
              <a:gd name="connsiteX1" fmla="*/ 4731658 w 4731658"/>
              <a:gd name="connsiteY1" fmla="*/ 2365829 h 4731658"/>
              <a:gd name="connsiteX2" fmla="*/ 2365829 w 4731658"/>
              <a:gd name="connsiteY2" fmla="*/ 4731658 h 4731658"/>
              <a:gd name="connsiteX3" fmla="*/ 0 w 4731658"/>
              <a:gd name="connsiteY3" fmla="*/ 2365829 h 4731658"/>
              <a:gd name="connsiteX4" fmla="*/ 2365829 w 4731658"/>
              <a:gd name="connsiteY4" fmla="*/ 0 h 473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658" h="4731658">
                <a:moveTo>
                  <a:pt x="2365829" y="0"/>
                </a:moveTo>
                <a:cubicBezTo>
                  <a:pt x="3672440" y="0"/>
                  <a:pt x="4731658" y="1059218"/>
                  <a:pt x="4731658" y="2365829"/>
                </a:cubicBezTo>
                <a:cubicBezTo>
                  <a:pt x="4731658" y="3672440"/>
                  <a:pt x="3672440" y="4731658"/>
                  <a:pt x="2365829" y="4731658"/>
                </a:cubicBezTo>
                <a:cubicBezTo>
                  <a:pt x="1059218" y="4731658"/>
                  <a:pt x="0" y="3672440"/>
                  <a:pt x="0" y="2365829"/>
                </a:cubicBezTo>
                <a:cubicBezTo>
                  <a:pt x="0" y="1059218"/>
                  <a:pt x="1059218" y="0"/>
                  <a:pt x="236582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446759C-DF18-4898-857B-7BA80403F6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90500" y="2135188"/>
            <a:ext cx="3816350" cy="23939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82420271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9B70F81-8916-4505-8DA2-753D737FCF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7188" y="2232025"/>
            <a:ext cx="1681162" cy="21193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38903552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9EA1B5A-1BEF-442C-8E85-F9E54DA1AC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1613" y="2057400"/>
            <a:ext cx="3554412" cy="20605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1211499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6782F9F-A431-497D-B813-8D5A1B1140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9775" y="1625600"/>
            <a:ext cx="1957388" cy="34654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12D7C490-7983-41D4-8FB8-41ACEDB50A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1147" y="1625600"/>
            <a:ext cx="1957388" cy="34654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53866906-FE96-4BA2-801E-F232DD0109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2519" y="1625600"/>
            <a:ext cx="1957388" cy="346548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27708849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E477ED5-8B92-4300-AC0E-F86948D79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8900" y="1676400"/>
            <a:ext cx="4791075" cy="36544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59894776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2C8F6EF-6DFB-4A75-8279-E24631A29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4888" y="3232150"/>
            <a:ext cx="3313112" cy="19208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AE2BECDD-0D80-4A99-AE8F-4D948613D1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58825" y="3232150"/>
            <a:ext cx="3313112" cy="19208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13618243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D7C5B6E-C0C2-4508-A12F-394B11414B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11438" y="2492375"/>
            <a:ext cx="1436687" cy="18113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9595BE30-D050-4C6A-BCA7-A16A0628E0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5683" y="2492375"/>
            <a:ext cx="1436687" cy="18113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FBA78DDA-E09E-496C-A336-ED826B6118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74529" y="2347447"/>
            <a:ext cx="1684750" cy="21207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38825466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7D6A970-AE4C-4661-A1DB-5D56E37018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1750" y="331788"/>
            <a:ext cx="2117725" cy="6042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6C15932D-C007-4881-9452-3724BD00F6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99026" y="331788"/>
            <a:ext cx="2117725" cy="6042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408EAF28-9E8D-4784-8A1B-C75D7A4361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86657" y="331788"/>
            <a:ext cx="2117725" cy="6042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21318047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F049053-AC20-49C9-A362-3DB6977A61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8655" y="290945"/>
            <a:ext cx="11500283" cy="29795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2F0E74A1-394E-4AC1-961D-CEB908CDCE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656" y="3407440"/>
            <a:ext cx="6206836" cy="29795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E55335D7-033A-444A-AA7A-4C72A33180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64034" y="3407440"/>
            <a:ext cx="5154903" cy="29795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5972919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3/20/2022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8560B20-361B-4172-B279-2C99E2562FE5}"/>
              </a:ext>
            </a:extLst>
          </p:cNvPr>
          <p:cNvSpPr/>
          <p:nvPr userDrawn="1"/>
        </p:nvSpPr>
        <p:spPr>
          <a:xfrm>
            <a:off x="232012" y="204715"/>
            <a:ext cx="11737075" cy="6455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A0235788-799A-4F33-93C8-DC5D1402ECC1}"/>
              </a:ext>
            </a:extLst>
          </p:cNvPr>
          <p:cNvSpPr txBox="1"/>
          <p:nvPr userDrawn="1"/>
        </p:nvSpPr>
        <p:spPr>
          <a:xfrm>
            <a:off x="4408226" y="6529301"/>
            <a:ext cx="33846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pc="3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Vastra Presentation Template</a:t>
            </a:r>
            <a:endParaRPr lang="id-ID" sz="1100" spc="3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6EA92F-9592-4E73-A90E-7D948CE40AEB}"/>
              </a:ext>
            </a:extLst>
          </p:cNvPr>
          <p:cNvSpPr/>
          <p:nvPr userDrawn="1"/>
        </p:nvSpPr>
        <p:spPr>
          <a:xfrm>
            <a:off x="232012" y="204715"/>
            <a:ext cx="559558" cy="559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3E0FE35A-B825-4DE9-9F51-3B3271BD5062}"/>
              </a:ext>
            </a:extLst>
          </p:cNvPr>
          <p:cNvSpPr txBox="1"/>
          <p:nvPr userDrawn="1"/>
        </p:nvSpPr>
        <p:spPr>
          <a:xfrm>
            <a:off x="180486" y="345994"/>
            <a:ext cx="6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C9A950-8B67-4D0C-BF40-CC2BB046977F}" type="slidenum">
              <a:rPr lang="en-US" sz="1200" b="1" spc="300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id-ID" sz="1200" b="1" spc="30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50" r:id="rId14"/>
    <p:sldLayoutId id="2147483656" r:id="rId15"/>
    <p:sldLayoutId id="2147483678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9" r:id="rId38"/>
    <p:sldLayoutId id="2147483680" r:id="rId39"/>
    <p:sldLayoutId id="2147483681" r:id="rId40"/>
    <p:sldLayoutId id="2147483682" r:id="rId41"/>
    <p:sldLayoutId id="2147483683" r:id="rId42"/>
    <p:sldLayoutId id="2147483684" r:id="rId43"/>
    <p:sldLayoutId id="2147483685" r:id="rId44"/>
    <p:sldLayoutId id="2147483686" r:id="rId45"/>
    <p:sldLayoutId id="2147483687" r:id="rId46"/>
    <p:sldLayoutId id="2147483688" r:id="rId47"/>
    <p:sldLayoutId id="2147483689" r:id="rId48"/>
    <p:sldLayoutId id="2147483690" r:id="rId49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7CCE7467-EF7B-4594-AA58-53447CF24FC5}"/>
              </a:ext>
            </a:extLst>
          </p:cNvPr>
          <p:cNvSpPr txBox="1"/>
          <p:nvPr/>
        </p:nvSpPr>
        <p:spPr>
          <a:xfrm>
            <a:off x="914400" y="318655"/>
            <a:ext cx="1055478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Mouhamed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El Bachir El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Ibrahimi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-Bordj Bou Arreridj-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The Second Virtual National Forum on: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of local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authorities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achieving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local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shadow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areas in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Algeria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Intervention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local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authorities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achieving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local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shadow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areas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Algeria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-A case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(2015-2020)-</a:t>
            </a:r>
          </a:p>
          <a:p>
            <a:pPr algn="ctr"/>
            <a:r>
              <a:rPr lang="ar-DZ" sz="2000" dirty="0" smtClean="0">
                <a:latin typeface="Times New Roman" pitchFamily="18" charset="0"/>
                <a:cs typeface="Times New Roman" pitchFamily="18" charset="0"/>
              </a:rPr>
              <a:t>دور الجماعات المحلية في تحقيق التنمية المحلية في مناطق الظل في الجزائر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DZ" sz="2000" dirty="0" smtClean="0">
                <a:latin typeface="Times New Roman" pitchFamily="18" charset="0"/>
                <a:cs typeface="Times New Roman" pitchFamily="18" charset="0"/>
              </a:rPr>
              <a:t>-دراسة حالة بلدية برج </a:t>
            </a:r>
            <a:r>
              <a:rPr lang="ar-DZ" sz="2000" dirty="0" err="1" smtClean="0">
                <a:latin typeface="Times New Roman" pitchFamily="18" charset="0"/>
                <a:cs typeface="Times New Roman" pitchFamily="18" charset="0"/>
              </a:rPr>
              <a:t>زمورة</a:t>
            </a:r>
            <a:r>
              <a:rPr lang="ar-DZ" sz="2000" dirty="0" smtClean="0">
                <a:latin typeface="Times New Roman" pitchFamily="18" charset="0"/>
                <a:cs typeface="Times New Roman" pitchFamily="18" charset="0"/>
              </a:rPr>
              <a:t> خلال الفترة الممتدة بين (2015-2020)-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7CCE7467-EF7B-4594-AA58-53447CF24FC5}"/>
              </a:ext>
            </a:extLst>
          </p:cNvPr>
          <p:cNvSpPr txBox="1"/>
          <p:nvPr/>
        </p:nvSpPr>
        <p:spPr>
          <a:xfrm>
            <a:off x="444630" y="4908041"/>
            <a:ext cx="321765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by:</a:t>
            </a:r>
          </a:p>
          <a:p>
            <a:pPr algn="ctr"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Asma Righi</a:t>
            </a:r>
          </a:p>
          <a:p>
            <a:pPr algn="ctr">
              <a:buFont typeface="Arial" pitchFamily="34" charset="0"/>
              <a:buChar char="•"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Hiba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mezeaache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UNIVER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5" y="238126"/>
            <a:ext cx="2037918" cy="1299730"/>
          </a:xfrm>
          <a:prstGeom prst="rect">
            <a:avLst/>
          </a:prstGeom>
        </p:spPr>
      </p:pic>
      <p:pic>
        <p:nvPicPr>
          <p:cNvPr id="5" name="Image 4" descr="UNIVER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992" y="279689"/>
            <a:ext cx="2037918" cy="12997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2218" y="828820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Table n (02): shows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bordj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2015-2020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1066800" y="2237509"/>
          <a:ext cx="10363199" cy="270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969818"/>
                <a:gridCol w="1246909"/>
                <a:gridCol w="1454727"/>
                <a:gridCol w="1440873"/>
                <a:gridCol w="1399309"/>
                <a:gridCol w="1399308"/>
              </a:tblGrid>
              <a:tr h="477982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Times New Roman"/>
                          <a:ea typeface="Calibri"/>
                          <a:cs typeface="Arial"/>
                        </a:rPr>
                        <a:t>Economic</a:t>
                      </a:r>
                      <a:r>
                        <a:rPr lang="fr-FR" sz="1400" b="1" dirty="0">
                          <a:latin typeface="Times New Roman"/>
                          <a:ea typeface="Calibri"/>
                          <a:cs typeface="Arial"/>
                        </a:rPr>
                        <a:t> and cultural </a:t>
                      </a:r>
                      <a:r>
                        <a:rPr lang="fr-FR" sz="1400" b="1" dirty="0" err="1">
                          <a:latin typeface="Times New Roman"/>
                          <a:ea typeface="Calibri"/>
                          <a:cs typeface="Arial"/>
                        </a:rPr>
                        <a:t>activities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2016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Calibri"/>
                          <a:cs typeface="Arial"/>
                        </a:rPr>
                        <a:t>2017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2018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2019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Calibri"/>
                          <a:cs typeface="Arial"/>
                        </a:rPr>
                        <a:t>2020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Economic development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Distribution and transport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Industrial, handicraft, and tourism equipment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Industrial and commercial servises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lvl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Times New Roman"/>
                          <a:ea typeface="Calibri"/>
                          <a:cs typeface="Arial"/>
                        </a:rPr>
                        <a:t>999940   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lvl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Calibri"/>
                          <a:cs typeface="Arial"/>
                        </a:rPr>
                        <a:t>999940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945" y="1396857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Table n (03): shows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bordj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in infrastructure and network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2015-2020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997527" y="2791691"/>
          <a:ext cx="1036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/>
                <a:gridCol w="2072640"/>
                <a:gridCol w="2072640"/>
                <a:gridCol w="2072640"/>
                <a:gridCol w="2072640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latin typeface="Times New Roman"/>
                          <a:ea typeface="Calibri"/>
                          <a:cs typeface="Arial"/>
                        </a:rPr>
                        <a:t>Activties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Times New Roman"/>
                          <a:ea typeface="Calibri"/>
                          <a:cs typeface="Arial"/>
                        </a:rPr>
                        <a:t>2015  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Times New Roman"/>
                          <a:ea typeface="Calibri"/>
                          <a:cs typeface="Arial"/>
                        </a:rPr>
                        <a:t>2016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2017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Road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51824772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19813189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44026968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31040079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Network 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18676189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37326361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Total 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70500961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19813189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44026968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68366440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Obstacles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facing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municipality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Bordj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Zemoura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achieving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local </a:t>
            </a:r>
            <a:r>
              <a:rPr lang="fr-FR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development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fr-FR" dirty="0"/>
              <a:t/>
            </a:r>
            <a:br>
              <a:rPr lang="fr-FR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3110345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 the budget revenues of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flexibility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local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availability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infrastructure,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qualified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labor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etc.);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important sources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funding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justLow"/>
            <a:r>
              <a:rPr lang="fr-FR" dirty="0" smtClean="0"/>
              <a:t>The </a:t>
            </a:r>
            <a:r>
              <a:rPr lang="fr-FR" dirty="0" err="1" smtClean="0"/>
              <a:t>municipality</a:t>
            </a:r>
            <a:r>
              <a:rPr lang="fr-FR" dirty="0" smtClean="0"/>
              <a:t> contribution to local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modest</a:t>
            </a:r>
            <a:r>
              <a:rPr lang="fr-FR" dirty="0" smtClean="0"/>
              <a:t> in the social and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, as the </a:t>
            </a:r>
            <a:r>
              <a:rPr lang="fr-FR" dirty="0" err="1" smtClean="0"/>
              <a:t>municipality</a:t>
            </a:r>
            <a:r>
              <a:rPr lang="fr-FR" dirty="0" smtClean="0"/>
              <a:t> </a:t>
            </a:r>
            <a:r>
              <a:rPr lang="fr-FR" dirty="0" err="1" smtClean="0"/>
              <a:t>aims</a:t>
            </a:r>
            <a:r>
              <a:rPr lang="fr-FR" dirty="0" smtClean="0"/>
              <a:t> in </a:t>
            </a:r>
            <a:r>
              <a:rPr lang="fr-FR" dirty="0" err="1" smtClean="0"/>
              <a:t>providing</a:t>
            </a:r>
            <a:r>
              <a:rPr lang="fr-FR" dirty="0" smtClean="0"/>
              <a:t> the basic and </a:t>
            </a:r>
            <a:r>
              <a:rPr lang="fr-FR" dirty="0" err="1" smtClean="0"/>
              <a:t>necessary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for the </a:t>
            </a:r>
            <a:r>
              <a:rPr lang="fr-FR" dirty="0" err="1" smtClean="0"/>
              <a:t>region</a:t>
            </a:r>
            <a:r>
              <a:rPr lang="fr-FR" dirty="0" smtClean="0"/>
              <a:t>;</a:t>
            </a:r>
          </a:p>
          <a:p>
            <a:pPr lvl="0" algn="justLow"/>
            <a:r>
              <a:rPr lang="fr-FR" dirty="0" smtClean="0"/>
              <a:t>The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municipality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and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in </a:t>
            </a:r>
            <a:r>
              <a:rPr lang="fr-FR" dirty="0" err="1" smtClean="0"/>
              <a:t>achieving</a:t>
            </a:r>
            <a:r>
              <a:rPr lang="fr-FR" dirty="0" smtClean="0"/>
              <a:t> social </a:t>
            </a:r>
            <a:r>
              <a:rPr lang="fr-FR" dirty="0" err="1" smtClean="0"/>
              <a:t>development</a:t>
            </a:r>
            <a:r>
              <a:rPr lang="fr-FR" dirty="0" smtClean="0"/>
              <a:t>, and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far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providing</a:t>
            </a:r>
            <a:r>
              <a:rPr lang="fr-FR" dirty="0" smtClean="0"/>
              <a:t> a </a:t>
            </a:r>
            <a:r>
              <a:rPr lang="fr-FR" dirty="0" err="1" smtClean="0"/>
              <a:t>decent</a:t>
            </a:r>
            <a:r>
              <a:rPr lang="fr-FR" dirty="0" smtClean="0"/>
              <a:t> life for </a:t>
            </a:r>
            <a:r>
              <a:rPr lang="fr-FR" dirty="0" err="1" smtClean="0"/>
              <a:t>citizens</a:t>
            </a:r>
            <a:r>
              <a:rPr lang="fr-FR" dirty="0" smtClean="0"/>
              <a:t>;</a:t>
            </a:r>
          </a:p>
          <a:p>
            <a:pPr lvl="0" algn="justLow"/>
            <a:r>
              <a:rPr lang="fr-FR" dirty="0" smtClean="0"/>
              <a:t>The </a:t>
            </a:r>
            <a:r>
              <a:rPr lang="fr-FR" dirty="0" err="1" smtClean="0"/>
              <a:t>municipality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contribute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all in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in all </a:t>
            </a:r>
            <a:r>
              <a:rPr lang="fr-FR" dirty="0" err="1" smtClean="0"/>
              <a:t>its</a:t>
            </a:r>
            <a:r>
              <a:rPr lang="fr-FR" dirty="0" smtClean="0"/>
              <a:t> agricultural, </a:t>
            </a:r>
            <a:r>
              <a:rPr lang="fr-FR" dirty="0" err="1" smtClean="0"/>
              <a:t>industrial</a:t>
            </a:r>
            <a:r>
              <a:rPr lang="fr-FR" dirty="0" smtClean="0"/>
              <a:t>, commercial, and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, </a:t>
            </a:r>
            <a:r>
              <a:rPr lang="fr-FR" dirty="0" err="1" smtClean="0"/>
              <a:t>although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tourist</a:t>
            </a:r>
            <a:r>
              <a:rPr lang="fr-FR" dirty="0" smtClean="0"/>
              <a:t> area par excellence;</a:t>
            </a:r>
          </a:p>
          <a:p>
            <a:pPr algn="justLow"/>
            <a:r>
              <a:rPr lang="fr-FR" dirty="0" smtClean="0"/>
              <a:t>The </a:t>
            </a:r>
            <a:r>
              <a:rPr lang="fr-FR" dirty="0" err="1" smtClean="0"/>
              <a:t>municipality</a:t>
            </a:r>
            <a:r>
              <a:rPr lang="fr-FR" dirty="0" smtClean="0"/>
              <a:t> faces </a:t>
            </a:r>
            <a:r>
              <a:rPr lang="fr-FR" dirty="0" err="1" smtClean="0"/>
              <a:t>many</a:t>
            </a:r>
            <a:r>
              <a:rPr lang="fr-FR" dirty="0" smtClean="0"/>
              <a:t> obstacles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carrying</a:t>
            </a:r>
            <a:r>
              <a:rPr lang="fr-FR" dirty="0" smtClean="0"/>
              <a:t> out the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,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, the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flexibility</a:t>
            </a:r>
            <a:r>
              <a:rPr lang="fr-FR" dirty="0" smtClean="0"/>
              <a:t> in </a:t>
            </a:r>
            <a:r>
              <a:rPr lang="fr-FR" dirty="0" err="1" smtClean="0"/>
              <a:t>work</a:t>
            </a:r>
            <a:r>
              <a:rPr lang="fr-FR" dirty="0" smtClean="0"/>
              <a:t>, the absence of the </a:t>
            </a:r>
            <a:r>
              <a:rPr lang="fr-FR" dirty="0" err="1" smtClean="0"/>
              <a:t>most</a:t>
            </a:r>
            <a:r>
              <a:rPr lang="fr-FR" dirty="0" smtClean="0"/>
              <a:t> important </a:t>
            </a:r>
            <a:r>
              <a:rPr lang="fr-FR" dirty="0" err="1" smtClean="0"/>
              <a:t>requirements</a:t>
            </a:r>
            <a:r>
              <a:rPr lang="fr-FR" dirty="0" smtClean="0"/>
              <a:t> for local </a:t>
            </a:r>
            <a:r>
              <a:rPr lang="fr-FR" dirty="0" err="1" smtClean="0"/>
              <a:t>development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endParaRPr lang="fr-F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3442855"/>
          </a:xfrm>
        </p:spPr>
        <p:txBody>
          <a:bodyPr>
            <a:normAutofit/>
          </a:bodyPr>
          <a:lstStyle/>
          <a:p>
            <a:pPr lvl="0" algn="justLow"/>
            <a:r>
              <a:rPr lang="fr-FR" dirty="0" err="1" smtClean="0"/>
              <a:t>Resorting</a:t>
            </a:r>
            <a:r>
              <a:rPr lang="fr-FR" dirty="0" smtClean="0"/>
              <a:t> to </a:t>
            </a:r>
            <a:r>
              <a:rPr lang="fr-FR" dirty="0" err="1" smtClean="0"/>
              <a:t>Islamic</a:t>
            </a:r>
            <a:r>
              <a:rPr lang="fr-FR" dirty="0" smtClean="0"/>
              <a:t> finance to </a:t>
            </a:r>
            <a:r>
              <a:rPr lang="fr-FR" dirty="0" err="1" smtClean="0"/>
              <a:t>solve</a:t>
            </a:r>
            <a:r>
              <a:rPr lang="fr-FR" dirty="0" smtClean="0"/>
              <a:t> the </a:t>
            </a:r>
            <a:r>
              <a:rPr lang="fr-FR" dirty="0" err="1" smtClean="0"/>
              <a:t>problem</a:t>
            </a:r>
            <a:r>
              <a:rPr lang="fr-FR" dirty="0" smtClean="0"/>
              <a:t> of the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funding</a:t>
            </a:r>
            <a:r>
              <a:rPr lang="fr-FR" dirty="0" smtClean="0"/>
              <a:t>;</a:t>
            </a:r>
          </a:p>
          <a:p>
            <a:pPr lvl="0" algn="justLow"/>
            <a:r>
              <a:rPr lang="fr-FR" dirty="0" err="1" smtClean="0"/>
              <a:t>Paying</a:t>
            </a:r>
            <a:r>
              <a:rPr lang="fr-FR" dirty="0" smtClean="0"/>
              <a:t> more attention to the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;</a:t>
            </a:r>
          </a:p>
          <a:p>
            <a:pPr lvl="0" algn="justLow"/>
            <a:r>
              <a:rPr lang="fr-FR" dirty="0" smtClean="0"/>
              <a:t>The </a:t>
            </a:r>
            <a:r>
              <a:rPr lang="fr-FR" dirty="0" err="1" smtClean="0"/>
              <a:t>necessity</a:t>
            </a:r>
            <a:r>
              <a:rPr lang="fr-FR" dirty="0" smtClean="0"/>
              <a:t> of the </a:t>
            </a:r>
            <a:r>
              <a:rPr lang="fr-FR" dirty="0" err="1" smtClean="0"/>
              <a:t>government’s</a:t>
            </a:r>
            <a:r>
              <a:rPr lang="fr-FR" dirty="0" smtClean="0"/>
              <a:t> intervention to help </a:t>
            </a:r>
            <a:r>
              <a:rPr lang="fr-FR" dirty="0" err="1" smtClean="0"/>
              <a:t>these</a:t>
            </a:r>
            <a:r>
              <a:rPr lang="fr-FR" dirty="0" smtClean="0"/>
              <a:t> areas as </a:t>
            </a:r>
            <a:r>
              <a:rPr lang="fr-FR" dirty="0" err="1" smtClean="0"/>
              <a:t>soon</a:t>
            </a:r>
            <a:r>
              <a:rPr lang="fr-FR" dirty="0" smtClean="0"/>
              <a:t> as possible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able to </a:t>
            </a:r>
            <a:r>
              <a:rPr lang="fr-FR" dirty="0" err="1" smtClean="0"/>
              <a:t>be</a:t>
            </a:r>
            <a:r>
              <a:rPr lang="fr-FR" dirty="0" smtClean="0"/>
              <a:t> self-reliant in running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affairs</a:t>
            </a:r>
            <a:r>
              <a:rPr lang="fr-FR" dirty="0" smtClean="0"/>
              <a:t> and </a:t>
            </a:r>
            <a:r>
              <a:rPr lang="fr-FR" dirty="0" err="1" smtClean="0"/>
              <a:t>having</a:t>
            </a:r>
            <a:r>
              <a:rPr lang="fr-FR" dirty="0" smtClean="0"/>
              <a:t> a </a:t>
            </a:r>
            <a:r>
              <a:rPr lang="fr-FR" dirty="0" err="1" smtClean="0"/>
              <a:t>kind</a:t>
            </a:r>
            <a:r>
              <a:rPr lang="fr-FR" dirty="0" smtClean="0"/>
              <a:t> of </a:t>
            </a:r>
            <a:r>
              <a:rPr lang="fr-FR" dirty="0" err="1" smtClean="0"/>
              <a:t>independence</a:t>
            </a:r>
            <a:r>
              <a:rPr lang="fr-FR" dirty="0" smtClean="0"/>
              <a:t>;</a:t>
            </a:r>
          </a:p>
          <a:p>
            <a:pPr algn="justLow"/>
            <a:r>
              <a:rPr lang="fr-FR" dirty="0" err="1" smtClean="0"/>
              <a:t>Carrying</a:t>
            </a:r>
            <a:r>
              <a:rPr lang="fr-FR" dirty="0" smtClean="0"/>
              <a:t> out the </a:t>
            </a:r>
            <a:r>
              <a:rPr lang="fr-FR" dirty="0" err="1" smtClean="0"/>
              <a:t>development</a:t>
            </a:r>
            <a:r>
              <a:rPr lang="fr-FR" dirty="0" smtClean="0"/>
              <a:t> planning </a:t>
            </a:r>
            <a:r>
              <a:rPr lang="fr-FR" dirty="0" err="1" smtClean="0"/>
              <a:t>process</a:t>
            </a:r>
            <a:r>
              <a:rPr lang="fr-FR" dirty="0" smtClean="0"/>
              <a:t> in line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specificities</a:t>
            </a:r>
            <a:r>
              <a:rPr lang="fr-FR" dirty="0" smtClean="0"/>
              <a:t> of the </a:t>
            </a:r>
            <a:r>
              <a:rPr lang="fr-FR" dirty="0" err="1" smtClean="0"/>
              <a:t>region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76420"/>
            <a:ext cx="3464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Recommendations</a:t>
            </a:r>
            <a:endParaRPr kumimoji="0" lang="fr-FR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THANK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22" r="3422"/>
          <a:stretch>
            <a:fillRect/>
          </a:stretch>
        </p:blipFill>
        <p:spPr>
          <a:xfrm>
            <a:off x="263236" y="221673"/>
            <a:ext cx="11498553" cy="60537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56fe1c33-8510-4d40-8620-25ee62d70d19_16x9_1200x67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8544" r="8544"/>
          <a:stretch>
            <a:fillRect/>
          </a:stretch>
        </p:blipFill>
        <p:spPr>
          <a:xfrm>
            <a:off x="6858000" y="360363"/>
            <a:ext cx="4903788" cy="5915025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75F14F-4C55-46C5-8B47-D45E5751D474}"/>
              </a:ext>
            </a:extLst>
          </p:cNvPr>
          <p:cNvSpPr txBox="1"/>
          <p:nvPr/>
        </p:nvSpPr>
        <p:spPr>
          <a:xfrm>
            <a:off x="1292233" y="287383"/>
            <a:ext cx="50084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spc="600" dirty="0" smtClean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AdvertisingBold" pitchFamily="2" charset="-78"/>
              </a:rPr>
              <a:t>Introduction </a:t>
            </a:r>
            <a:endParaRPr lang="id-ID" sz="4400" b="1" spc="600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AdvertisingBold" pitchFamily="2" charset="-78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24435" y="1317810"/>
            <a:ext cx="63470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Algeria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great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attention to local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basic basis for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comprehensive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ideal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tool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achieving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balanced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all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regions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country.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However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matter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requires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participation of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representatives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 efforts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local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level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such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civil society, the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Algerian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government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local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authorities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objectives are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inspired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the basic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needs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citizens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Considering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local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authorities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(the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municipality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Wilaya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are the central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partners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central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authority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achieving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local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have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hard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their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establishment to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requirements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their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local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community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but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have not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reached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their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desired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goal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655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94" y="833719"/>
            <a:ext cx="3173506" cy="1506070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Espace réservé pour une image  2" descr="ga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276" r="9276"/>
          <a:stretch>
            <a:fillRect/>
          </a:stretch>
        </p:blipFill>
        <p:spPr>
          <a:xfrm>
            <a:off x="7207624" y="780676"/>
            <a:ext cx="3294528" cy="1666688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age 4" descr="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6224" y="3880821"/>
            <a:ext cx="3200400" cy="1565237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 5" descr="jo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870" y="3791790"/>
            <a:ext cx="3041557" cy="1533525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16183" y="2730137"/>
            <a:ext cx="2899954" cy="339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Lack</a:t>
            </a:r>
            <a:r>
              <a:rPr lang="fr-FR" dirty="0" smtClean="0"/>
              <a:t> of water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454538" y="2764971"/>
            <a:ext cx="2899954" cy="339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gas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51017" y="5521234"/>
            <a:ext cx="2899954" cy="339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Lack</a:t>
            </a:r>
            <a:r>
              <a:rPr lang="fr-FR" dirty="0" smtClean="0"/>
              <a:t> of job </a:t>
            </a:r>
            <a:r>
              <a:rPr lang="fr-FR" dirty="0" err="1" smtClean="0"/>
              <a:t>opportunities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489371" y="5673634"/>
            <a:ext cx="2899954" cy="339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schools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Shadow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areas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space réservé du contenu 4" descr="مناطق الظلّ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468582"/>
            <a:ext cx="4793673" cy="4558145"/>
          </a:xfrm>
        </p:spPr>
      </p:pic>
      <p:pic>
        <p:nvPicPr>
          <p:cNvPr id="6" name="Espace réservé du contenu 5" descr="download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580909" y="1357745"/>
            <a:ext cx="4973782" cy="4530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mergenc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3891" y="678873"/>
            <a:ext cx="10002982" cy="5098473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problem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22" r="3422"/>
          <a:stretch>
            <a:fillRect/>
          </a:stretch>
        </p:blipFill>
        <p:spPr>
          <a:xfrm>
            <a:off x="5747656" y="451803"/>
            <a:ext cx="5857377" cy="5831431"/>
          </a:xfrm>
        </p:spPr>
      </p:pic>
      <p:sp>
        <p:nvSpPr>
          <p:cNvPr id="4" name="Rectangle 3"/>
          <p:cNvSpPr/>
          <p:nvPr/>
        </p:nvSpPr>
        <p:spPr>
          <a:xfrm>
            <a:off x="1397726" y="836024"/>
            <a:ext cx="352697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akkal Majalla" pitchFamily="2" charset="-78"/>
                <a:cs typeface="AdvertisingBold" pitchFamily="2" charset="-78"/>
              </a:rPr>
              <a:t>RESEARCH </a:t>
            </a:r>
            <a:r>
              <a:rPr lang="fr-FR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akkal Majalla" pitchFamily="2" charset="-78"/>
                <a:cs typeface="AdvertisingBold" pitchFamily="2" charset="-78"/>
              </a:rPr>
              <a:t>problem</a:t>
            </a:r>
            <a:endParaRPr lang="fr-F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akkal Majalla" pitchFamily="2" charset="-78"/>
              <a:cs typeface="AdvertisingBold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132" y="2717075"/>
            <a:ext cx="6412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Bordj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Zemoura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municipality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contribute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achieving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local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28255" y="644236"/>
            <a:ext cx="49987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fr-FR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-questions:</a:t>
            </a:r>
          </a:p>
          <a:p>
            <a:pPr lvl="0"/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the contribution of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achieving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the social dimension of local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extent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achieving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dimension of local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are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important obstacles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face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performance of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69545" y="588818"/>
            <a:ext cx="49987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Hypotheses</a:t>
            </a:r>
            <a:r>
              <a:rPr lang="fr-FR" dirty="0" smtClean="0"/>
              <a:t>:</a:t>
            </a:r>
          </a:p>
          <a:p>
            <a:pPr lv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contributes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providing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all the basic and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luxury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social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requirements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the local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supports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in the area or in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faces a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obstacles,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as the absence of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qualified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manpower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of institutions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implement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analytical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of Bordj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achieving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local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ce réservé du contenu 3" descr="222581-el-golea-bordj-zemmoura-bordj-bou-arreridj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3055" y="1662544"/>
            <a:ext cx="10404763" cy="43572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Table n (01): shows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Bordj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Zemoura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municipality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in social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2015-2020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1011379" y="1219198"/>
          <a:ext cx="10349346" cy="521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478"/>
                <a:gridCol w="1478478"/>
                <a:gridCol w="1478478"/>
                <a:gridCol w="1478478"/>
                <a:gridCol w="1478478"/>
                <a:gridCol w="1478478"/>
                <a:gridCol w="1478478"/>
              </a:tblGrid>
              <a:tr h="4073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Social activities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2017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2019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2020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16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Employment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74040702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65587591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59931191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62084790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64049578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59123691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16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Maintenance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37434964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42722970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34859642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3977341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32360595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32111466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110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Contribution in education charges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553636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519540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897875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317010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346330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110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Social services in schools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2565900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2362260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10857889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12666580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14077885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5409739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73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Direct social assistance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7674682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2448266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2855250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124000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2952000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4426758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73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Public social hygiene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1557403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1166000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2139000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572937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321300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110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School sports and cultural equipments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151060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19023288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10569633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22028913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31206994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110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Health, social equipments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73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Housing and construction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20648843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2356263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7515648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6647340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11488260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Calibri"/>
                          <a:cs typeface="Arial"/>
                        </a:rPr>
                        <a:t>16327990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16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144627190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117162890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135042908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99106559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147847178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149274268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7199</TotalTime>
  <Words>846</Words>
  <Application>Microsoft Office PowerPoint</Application>
  <PresentationFormat>Personnalisé</PresentationFormat>
  <Paragraphs>189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Capitaux</vt:lpstr>
      <vt:lpstr>Diapositive 1</vt:lpstr>
      <vt:lpstr>Diapositive 2</vt:lpstr>
      <vt:lpstr>Diapositive 3</vt:lpstr>
      <vt:lpstr>Shadow areas</vt:lpstr>
      <vt:lpstr>Diapositive 5</vt:lpstr>
      <vt:lpstr>Diapositive 6</vt:lpstr>
      <vt:lpstr>Diapositive 7</vt:lpstr>
      <vt:lpstr>An analytical study of the role of Bordj Zemoura municipality in achieving local development</vt:lpstr>
      <vt:lpstr>Table n (01): shows financial allocation spent by Bordj Zemoura municipality in social sector 2015-2020 </vt:lpstr>
      <vt:lpstr>Table n (02): shows financial allocation spent by bordj zemoura municipality in economic sector 2015-2020 </vt:lpstr>
      <vt:lpstr>Table n (03): shows financial allocation spent by bordj zemoura municipality in infrastructure and network sector 2015-2020 </vt:lpstr>
      <vt:lpstr>Obstacles facing the municipality of Bordj Zemoura in achieving local development: </vt:lpstr>
      <vt:lpstr>Results:</vt:lpstr>
      <vt:lpstr>Recommendations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Wicaksono</dc:creator>
  <cp:lastModifiedBy>windows 7</cp:lastModifiedBy>
  <cp:revision>183</cp:revision>
  <dcterms:created xsi:type="dcterms:W3CDTF">2017-10-09T10:36:03Z</dcterms:created>
  <dcterms:modified xsi:type="dcterms:W3CDTF">2022-03-20T21:21:35Z</dcterms:modified>
</cp:coreProperties>
</file>