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49"/>
  </p:notesMasterIdLst>
  <p:sldIdLst>
    <p:sldId id="266" r:id="rId3"/>
    <p:sldId id="287" r:id="rId4"/>
    <p:sldId id="288" r:id="rId5"/>
    <p:sldId id="256" r:id="rId6"/>
    <p:sldId id="291" r:id="rId7"/>
    <p:sldId id="302" r:id="rId8"/>
    <p:sldId id="292" r:id="rId9"/>
    <p:sldId id="331" r:id="rId10"/>
    <p:sldId id="332" r:id="rId11"/>
    <p:sldId id="293" r:id="rId12"/>
    <p:sldId id="294" r:id="rId13"/>
    <p:sldId id="298" r:id="rId14"/>
    <p:sldId id="299" r:id="rId15"/>
    <p:sldId id="321" r:id="rId16"/>
    <p:sldId id="322" r:id="rId17"/>
    <p:sldId id="301" r:id="rId18"/>
    <p:sldId id="303" r:id="rId19"/>
    <p:sldId id="304" r:id="rId20"/>
    <p:sldId id="305" r:id="rId21"/>
    <p:sldId id="306" r:id="rId22"/>
    <p:sldId id="307" r:id="rId23"/>
    <p:sldId id="308" r:id="rId24"/>
    <p:sldId id="309" r:id="rId25"/>
    <p:sldId id="312" r:id="rId26"/>
    <p:sldId id="310" r:id="rId27"/>
    <p:sldId id="311" r:id="rId28"/>
    <p:sldId id="315" r:id="rId29"/>
    <p:sldId id="316" r:id="rId30"/>
    <p:sldId id="333" r:id="rId31"/>
    <p:sldId id="329" r:id="rId32"/>
    <p:sldId id="330" r:id="rId33"/>
    <p:sldId id="317" r:id="rId34"/>
    <p:sldId id="318" r:id="rId35"/>
    <p:sldId id="334" r:id="rId36"/>
    <p:sldId id="335" r:id="rId37"/>
    <p:sldId id="338" r:id="rId38"/>
    <p:sldId id="323" r:id="rId39"/>
    <p:sldId id="336" r:id="rId40"/>
    <p:sldId id="337" r:id="rId41"/>
    <p:sldId id="339" r:id="rId42"/>
    <p:sldId id="320" r:id="rId43"/>
    <p:sldId id="326" r:id="rId44"/>
    <p:sldId id="325" r:id="rId45"/>
    <p:sldId id="324" r:id="rId46"/>
    <p:sldId id="328" r:id="rId47"/>
    <p:sldId id="319" r:id="rId48"/>
  </p:sldIdLst>
  <p:sldSz cx="14630400" cy="8229600"/>
  <p:notesSz cx="10018713" cy="688816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0"/>
  </p:normalViewPr>
  <p:slideViewPr>
    <p:cSldViewPr snapToGrid="0" snapToObjects="1">
      <p:cViewPr varScale="1">
        <p:scale>
          <a:sx n="57" d="100"/>
          <a:sy n="57" d="100"/>
        </p:scale>
        <p:origin x="8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68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id="{EBA441F5-AA6B-4119-B7A6-2E82CB85EFBB}"/>
              </a:ext>
            </a:extLst>
          </p:cNvPr>
          <p:cNvSpPr>
            <a:spLocks noGrp="1" noRot="1" noChangeAspect="1" noChangeArrowheads="1" noTextEdit="1"/>
          </p:cNvSpPr>
          <p:nvPr>
            <p:ph type="sldImg"/>
          </p:nvPr>
        </p:nvSpPr>
        <p:spPr/>
      </p:sp>
      <p:sp>
        <p:nvSpPr>
          <p:cNvPr id="6147" name="Espace réservé des commentaires 2">
            <a:extLst>
              <a:ext uri="{FF2B5EF4-FFF2-40B4-BE49-F238E27FC236}">
                <a16:creationId xmlns:a16="http://schemas.microsoft.com/office/drawing/2014/main" id="{918EA40C-8A5A-4990-8285-869871C349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p>
            <a:endParaRPr lang="fr-FR" altLang="fr-FR"/>
          </a:p>
        </p:txBody>
      </p:sp>
      <p:sp>
        <p:nvSpPr>
          <p:cNvPr id="6148" name="Espace réservé de la date 3">
            <a:extLst>
              <a:ext uri="{FF2B5EF4-FFF2-40B4-BE49-F238E27FC236}">
                <a16:creationId xmlns:a16="http://schemas.microsoft.com/office/drawing/2014/main" id="{F9A63E6C-11C7-4BE8-92ED-7ED5898C9472}"/>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spcBef>
                <a:spcPct val="0"/>
              </a:spcBef>
            </a:pPr>
            <a:fld id="{82DAD759-A312-4CCC-A90A-9F0727548E10}" type="datetime1">
              <a:rPr lang="en-US" altLang="en-US" sz="900">
                <a:solidFill>
                  <a:schemeClr val="tx1"/>
                </a:solidFill>
                <a:ea typeface="幼圆"/>
                <a:cs typeface="幼圆"/>
              </a:rPr>
              <a:pPr>
                <a:spcBef>
                  <a:spcPct val="0"/>
                </a:spcBef>
              </a:pPr>
              <a:t>5/7/2024</a:t>
            </a:fld>
            <a:endParaRPr lang="en-US" altLang="en-US" sz="900">
              <a:solidFill>
                <a:schemeClr val="tx1"/>
              </a:solidFill>
              <a:ea typeface="幼圆"/>
              <a:cs typeface="幼圆"/>
            </a:endParaRPr>
          </a:p>
        </p:txBody>
      </p:sp>
      <p:sp>
        <p:nvSpPr>
          <p:cNvPr id="6149" name="Espace réservé du numéro de diapositive 4">
            <a:extLst>
              <a:ext uri="{FF2B5EF4-FFF2-40B4-BE49-F238E27FC236}">
                <a16:creationId xmlns:a16="http://schemas.microsoft.com/office/drawing/2014/main" id="{E250943A-F8EA-4C5C-9C3E-A7413FCAC85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spcBef>
                <a:spcPct val="0"/>
              </a:spcBef>
            </a:pPr>
            <a:fld id="{E515A170-7B30-463D-8DD8-852A133627AE}" type="slidenum">
              <a:rPr lang="zh-CN" altLang="en-US" sz="900">
                <a:solidFill>
                  <a:schemeClr val="tx1"/>
                </a:solidFill>
                <a:ea typeface="幼圆"/>
              </a:rPr>
              <a:pPr>
                <a:spcBef>
                  <a:spcPct val="0"/>
                </a:spcBef>
              </a:pPr>
              <a:t>1</a:t>
            </a:fld>
            <a:endParaRPr lang="zh-CN" altLang="en-US" sz="900">
              <a:solidFill>
                <a:schemeClr val="tx1"/>
              </a:solidFill>
              <a:ea typeface="幼圆"/>
            </a:endParaRPr>
          </a:p>
        </p:txBody>
      </p:sp>
      <p:sp>
        <p:nvSpPr>
          <p:cNvPr id="6150" name="Espace réservé du pied de page 5">
            <a:extLst>
              <a:ext uri="{FF2B5EF4-FFF2-40B4-BE49-F238E27FC236}">
                <a16:creationId xmlns:a16="http://schemas.microsoft.com/office/drawing/2014/main" id="{63E10734-1E3B-40ED-9940-64C0E774940D}"/>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spcBef>
                <a:spcPct val="0"/>
              </a:spcBef>
            </a:pPr>
            <a:endParaRPr lang="zh-CN" altLang="en-US" sz="900">
              <a:solidFill>
                <a:schemeClr val="tx1"/>
              </a:solidFill>
              <a:ea typeface="幼圆"/>
              <a:cs typeface="幼圆"/>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F420BB42-8ADF-4F48-9EDA-6AFB542FB884}"/>
              </a:ext>
            </a:extLst>
          </p:cNvPr>
          <p:cNvSpPr>
            <a:spLocks noGrp="1" noRot="1" noChangeAspect="1" noChangeArrowheads="1" noTextEdit="1"/>
          </p:cNvSpPr>
          <p:nvPr>
            <p:ph type="sldImg"/>
          </p:nvPr>
        </p:nvSpPr>
        <p:spPr/>
      </p:sp>
      <p:sp>
        <p:nvSpPr>
          <p:cNvPr id="9219" name="Espace réservé des commentaires 2">
            <a:extLst>
              <a:ext uri="{FF2B5EF4-FFF2-40B4-BE49-F238E27FC236}">
                <a16:creationId xmlns:a16="http://schemas.microsoft.com/office/drawing/2014/main" id="{08CFA306-794C-4AE0-9908-D26945A2E9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p>
            <a:endParaRPr lang="fr-FR" altLang="fr-FR" dirty="0"/>
          </a:p>
        </p:txBody>
      </p:sp>
      <p:sp>
        <p:nvSpPr>
          <p:cNvPr id="9220" name="Espace réservé de la date 3">
            <a:extLst>
              <a:ext uri="{FF2B5EF4-FFF2-40B4-BE49-F238E27FC236}">
                <a16:creationId xmlns:a16="http://schemas.microsoft.com/office/drawing/2014/main" id="{429CDC76-F1EB-4BF8-9AA7-AEBE9136085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03601987-3E09-4410-824D-4DD77EACD8D8}" type="datetime1">
              <a:rPr lang="en-US" altLang="en-US" sz="900">
                <a:solidFill>
                  <a:srgbClr val="000000"/>
                </a:solidFill>
                <a:ea typeface="幼圆"/>
                <a:cs typeface="幼圆"/>
              </a:rPr>
              <a:pPr algn="r" defTabSz="676120" fontAlgn="base">
                <a:spcBef>
                  <a:spcPct val="0"/>
                </a:spcBef>
                <a:spcAft>
                  <a:spcPct val="0"/>
                </a:spcAft>
              </a:pPr>
              <a:t>5/6/2024</a:t>
            </a:fld>
            <a:endParaRPr lang="en-US" altLang="en-US" sz="900">
              <a:solidFill>
                <a:srgbClr val="000000"/>
              </a:solidFill>
              <a:ea typeface="幼圆"/>
              <a:cs typeface="幼圆"/>
            </a:endParaRPr>
          </a:p>
        </p:txBody>
      </p:sp>
      <p:sp>
        <p:nvSpPr>
          <p:cNvPr id="9221" name="Espace réservé du numéro de diapositive 4">
            <a:extLst>
              <a:ext uri="{FF2B5EF4-FFF2-40B4-BE49-F238E27FC236}">
                <a16:creationId xmlns:a16="http://schemas.microsoft.com/office/drawing/2014/main" id="{3808BA33-CD6F-45CF-8FE5-AA4EAF368B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B4A4C3EB-8723-4371-8AC8-CD5C14F99497}" type="slidenum">
              <a:rPr lang="zh-CN" altLang="en-US" sz="900">
                <a:solidFill>
                  <a:srgbClr val="000000"/>
                </a:solidFill>
                <a:ea typeface="幼圆"/>
              </a:rPr>
              <a:pPr algn="r" defTabSz="676120" fontAlgn="base">
                <a:spcBef>
                  <a:spcPct val="0"/>
                </a:spcBef>
                <a:spcAft>
                  <a:spcPct val="0"/>
                </a:spcAft>
              </a:pPr>
              <a:t>3</a:t>
            </a:fld>
            <a:endParaRPr lang="zh-CN" altLang="en-US" sz="900">
              <a:solidFill>
                <a:srgbClr val="000000"/>
              </a:solidFill>
              <a:ea typeface="幼圆"/>
            </a:endParaRPr>
          </a:p>
        </p:txBody>
      </p:sp>
      <p:sp>
        <p:nvSpPr>
          <p:cNvPr id="9222" name="Espace réservé du pied de page 5">
            <a:extLst>
              <a:ext uri="{FF2B5EF4-FFF2-40B4-BE49-F238E27FC236}">
                <a16:creationId xmlns:a16="http://schemas.microsoft.com/office/drawing/2014/main" id="{7F6C9838-8783-4351-B83E-4CD99404785F}"/>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defTabSz="676120" fontAlgn="base">
              <a:spcBef>
                <a:spcPct val="0"/>
              </a:spcBef>
              <a:spcAft>
                <a:spcPct val="0"/>
              </a:spcAft>
            </a:pPr>
            <a:endParaRPr lang="zh-CN" altLang="en-US" sz="900">
              <a:solidFill>
                <a:srgbClr val="000000"/>
              </a:solidFill>
              <a:ea typeface="幼圆"/>
              <a:cs typeface="幼圆"/>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2" tIns="33806" rIns="67612" bIns="33806"/>
          <a:lstStyle/>
          <a:p>
            <a:endParaRPr lang="en-US" dirty="0"/>
          </a:p>
        </p:txBody>
      </p:sp>
      <p:sp>
        <p:nvSpPr>
          <p:cNvPr id="4" name="Slide Number Placeholder 3"/>
          <p:cNvSpPr>
            <a:spLocks noGrp="1"/>
          </p:cNvSpPr>
          <p:nvPr>
            <p:ph type="sldNum" sz="quarter" idx="10"/>
          </p:nvPr>
        </p:nvSpPr>
        <p:spPr/>
        <p:txBody>
          <a:bodyPr lIns="67612" tIns="33806" rIns="67612" bIns="33806"/>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F420BB42-8ADF-4F48-9EDA-6AFB542FB884}"/>
              </a:ext>
            </a:extLst>
          </p:cNvPr>
          <p:cNvSpPr>
            <a:spLocks noGrp="1" noRot="1" noChangeAspect="1" noChangeArrowheads="1" noTextEdit="1"/>
          </p:cNvSpPr>
          <p:nvPr>
            <p:ph type="sldImg"/>
          </p:nvPr>
        </p:nvSpPr>
        <p:spPr/>
      </p:sp>
      <p:sp>
        <p:nvSpPr>
          <p:cNvPr id="9219" name="Espace réservé des commentaires 2">
            <a:extLst>
              <a:ext uri="{FF2B5EF4-FFF2-40B4-BE49-F238E27FC236}">
                <a16:creationId xmlns:a16="http://schemas.microsoft.com/office/drawing/2014/main" id="{08CFA306-794C-4AE0-9908-D26945A2E9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p>
            <a:endParaRPr lang="fr-FR" altLang="fr-FR" dirty="0"/>
          </a:p>
        </p:txBody>
      </p:sp>
      <p:sp>
        <p:nvSpPr>
          <p:cNvPr id="9220" name="Espace réservé de la date 3">
            <a:extLst>
              <a:ext uri="{FF2B5EF4-FFF2-40B4-BE49-F238E27FC236}">
                <a16:creationId xmlns:a16="http://schemas.microsoft.com/office/drawing/2014/main" id="{429CDC76-F1EB-4BF8-9AA7-AEBE9136085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03601987-3E09-4410-824D-4DD77EACD8D8}" type="datetime1">
              <a:rPr lang="en-US" altLang="en-US" sz="900">
                <a:solidFill>
                  <a:srgbClr val="000000"/>
                </a:solidFill>
                <a:ea typeface="幼圆"/>
                <a:cs typeface="幼圆"/>
              </a:rPr>
              <a:pPr algn="r" defTabSz="676120" fontAlgn="base">
                <a:spcBef>
                  <a:spcPct val="0"/>
                </a:spcBef>
                <a:spcAft>
                  <a:spcPct val="0"/>
                </a:spcAft>
              </a:pPr>
              <a:t>5/6/2024</a:t>
            </a:fld>
            <a:endParaRPr lang="en-US" altLang="en-US" sz="900">
              <a:solidFill>
                <a:srgbClr val="000000"/>
              </a:solidFill>
              <a:ea typeface="幼圆"/>
              <a:cs typeface="幼圆"/>
            </a:endParaRPr>
          </a:p>
        </p:txBody>
      </p:sp>
      <p:sp>
        <p:nvSpPr>
          <p:cNvPr id="9221" name="Espace réservé du numéro de diapositive 4">
            <a:extLst>
              <a:ext uri="{FF2B5EF4-FFF2-40B4-BE49-F238E27FC236}">
                <a16:creationId xmlns:a16="http://schemas.microsoft.com/office/drawing/2014/main" id="{3808BA33-CD6F-45CF-8FE5-AA4EAF368B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B4A4C3EB-8723-4371-8AC8-CD5C14F99497}" type="slidenum">
              <a:rPr lang="zh-CN" altLang="en-US" sz="900">
                <a:solidFill>
                  <a:srgbClr val="000000"/>
                </a:solidFill>
                <a:ea typeface="幼圆"/>
              </a:rPr>
              <a:pPr algn="r" defTabSz="676120" fontAlgn="base">
                <a:spcBef>
                  <a:spcPct val="0"/>
                </a:spcBef>
                <a:spcAft>
                  <a:spcPct val="0"/>
                </a:spcAft>
              </a:pPr>
              <a:t>5</a:t>
            </a:fld>
            <a:endParaRPr lang="zh-CN" altLang="en-US" sz="900">
              <a:solidFill>
                <a:srgbClr val="000000"/>
              </a:solidFill>
              <a:ea typeface="幼圆"/>
            </a:endParaRPr>
          </a:p>
        </p:txBody>
      </p:sp>
      <p:sp>
        <p:nvSpPr>
          <p:cNvPr id="9222" name="Espace réservé du pied de page 5">
            <a:extLst>
              <a:ext uri="{FF2B5EF4-FFF2-40B4-BE49-F238E27FC236}">
                <a16:creationId xmlns:a16="http://schemas.microsoft.com/office/drawing/2014/main" id="{7F6C9838-8783-4351-B83E-4CD99404785F}"/>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defTabSz="676120" fontAlgn="base">
              <a:spcBef>
                <a:spcPct val="0"/>
              </a:spcBef>
              <a:spcAft>
                <a:spcPct val="0"/>
              </a:spcAft>
            </a:pPr>
            <a:endParaRPr lang="zh-CN" altLang="en-US" sz="900">
              <a:solidFill>
                <a:srgbClr val="000000"/>
              </a:solidFill>
              <a:ea typeface="幼圆"/>
              <a:cs typeface="幼圆"/>
            </a:endParaRPr>
          </a:p>
        </p:txBody>
      </p:sp>
    </p:spTree>
    <p:extLst>
      <p:ext uri="{BB962C8B-B14F-4D97-AF65-F5344CB8AC3E}">
        <p14:creationId xmlns:p14="http://schemas.microsoft.com/office/powerpoint/2010/main" val="93757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1638" y="860425"/>
            <a:ext cx="4135437" cy="2325688"/>
          </a:xfrm>
          <a:prstGeom prst="rect">
            <a:avLst/>
          </a:prstGeom>
          <a:noFill/>
          <a:ln w="12700">
            <a:solidFill>
              <a:prstClr val="black"/>
            </a:solidFill>
          </a:ln>
        </p:spPr>
      </p:sp>
      <p:sp>
        <p:nvSpPr>
          <p:cNvPr id="3" name="Espace réservé des notes 2"/>
          <p:cNvSpPr>
            <a:spLocks noGrp="1"/>
          </p:cNvSpPr>
          <p:nvPr>
            <p:ph type="body" idx="1"/>
          </p:nvPr>
        </p:nvSpPr>
        <p:spPr>
          <a:xfrm>
            <a:off x="1001099" y="3314781"/>
            <a:ext cx="8016516" cy="2712363"/>
          </a:xfrm>
          <a:prstGeom prst="rect">
            <a:avLst/>
          </a:prstGeom>
        </p:spPr>
        <p:txBody>
          <a:bodyPr lIns="67612" tIns="33806" rIns="67612" bIns="33806"/>
          <a:lstStyle/>
          <a:p>
            <a:r>
              <a:rPr lang="ar-DZ" dirty="0">
                <a:effectLst/>
              </a:rPr>
              <a:t>الويب 1.0، يتكون من صفحات الإنترنت والارتباطات التشعبية،</a:t>
            </a:r>
          </a:p>
          <a:p>
            <a:r>
              <a:rPr lang="ar-DZ" dirty="0">
                <a:effectLst/>
              </a:rPr>
              <a:t>الويب 2.0، أو الشبكة اجتماعية</a:t>
            </a:r>
          </a:p>
          <a:p>
            <a:r>
              <a:rPr lang="ar-DZ" dirty="0">
                <a:effectLst/>
              </a:rPr>
              <a:t>واليوم، ما هو التطور الذي يصف الويب 3.0؟</a:t>
            </a:r>
            <a:endParaRPr lang="fr-FR" dirty="0"/>
          </a:p>
        </p:txBody>
      </p:sp>
    </p:spTree>
    <p:extLst>
      <p:ext uri="{BB962C8B-B14F-4D97-AF65-F5344CB8AC3E}">
        <p14:creationId xmlns:p14="http://schemas.microsoft.com/office/powerpoint/2010/main" val="392524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F420BB42-8ADF-4F48-9EDA-6AFB542FB884}"/>
              </a:ext>
            </a:extLst>
          </p:cNvPr>
          <p:cNvSpPr>
            <a:spLocks noGrp="1" noRot="1" noChangeAspect="1" noChangeArrowheads="1" noTextEdit="1"/>
          </p:cNvSpPr>
          <p:nvPr>
            <p:ph type="sldImg"/>
          </p:nvPr>
        </p:nvSpPr>
        <p:spPr/>
      </p:sp>
      <p:sp>
        <p:nvSpPr>
          <p:cNvPr id="9219" name="Espace réservé des commentaires 2">
            <a:extLst>
              <a:ext uri="{FF2B5EF4-FFF2-40B4-BE49-F238E27FC236}">
                <a16:creationId xmlns:a16="http://schemas.microsoft.com/office/drawing/2014/main" id="{08CFA306-794C-4AE0-9908-D26945A2E9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p>
            <a:endParaRPr lang="fr-FR" altLang="fr-FR" dirty="0"/>
          </a:p>
        </p:txBody>
      </p:sp>
      <p:sp>
        <p:nvSpPr>
          <p:cNvPr id="9220" name="Espace réservé de la date 3">
            <a:extLst>
              <a:ext uri="{FF2B5EF4-FFF2-40B4-BE49-F238E27FC236}">
                <a16:creationId xmlns:a16="http://schemas.microsoft.com/office/drawing/2014/main" id="{429CDC76-F1EB-4BF8-9AA7-AEBE9136085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03601987-3E09-4410-824D-4DD77EACD8D8}" type="datetime1">
              <a:rPr lang="en-US" altLang="en-US" sz="900">
                <a:solidFill>
                  <a:srgbClr val="000000"/>
                </a:solidFill>
                <a:ea typeface="幼圆"/>
                <a:cs typeface="幼圆"/>
              </a:rPr>
              <a:pPr algn="r" defTabSz="676120" fontAlgn="base">
                <a:spcBef>
                  <a:spcPct val="0"/>
                </a:spcBef>
                <a:spcAft>
                  <a:spcPct val="0"/>
                </a:spcAft>
              </a:pPr>
              <a:t>5/6/2024</a:t>
            </a:fld>
            <a:endParaRPr lang="en-US" altLang="en-US" sz="900">
              <a:solidFill>
                <a:srgbClr val="000000"/>
              </a:solidFill>
              <a:ea typeface="幼圆"/>
              <a:cs typeface="幼圆"/>
            </a:endParaRPr>
          </a:p>
        </p:txBody>
      </p:sp>
      <p:sp>
        <p:nvSpPr>
          <p:cNvPr id="9221" name="Espace réservé du numéro de diapositive 4">
            <a:extLst>
              <a:ext uri="{FF2B5EF4-FFF2-40B4-BE49-F238E27FC236}">
                <a16:creationId xmlns:a16="http://schemas.microsoft.com/office/drawing/2014/main" id="{3808BA33-CD6F-45CF-8FE5-AA4EAF368B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B4A4C3EB-8723-4371-8AC8-CD5C14F99497}" type="slidenum">
              <a:rPr lang="zh-CN" altLang="en-US" sz="900">
                <a:solidFill>
                  <a:srgbClr val="000000"/>
                </a:solidFill>
                <a:ea typeface="幼圆"/>
              </a:rPr>
              <a:pPr algn="r" defTabSz="676120" fontAlgn="base">
                <a:spcBef>
                  <a:spcPct val="0"/>
                </a:spcBef>
                <a:spcAft>
                  <a:spcPct val="0"/>
                </a:spcAft>
              </a:pPr>
              <a:t>7</a:t>
            </a:fld>
            <a:endParaRPr lang="zh-CN" altLang="en-US" sz="900">
              <a:solidFill>
                <a:srgbClr val="000000"/>
              </a:solidFill>
              <a:ea typeface="幼圆"/>
            </a:endParaRPr>
          </a:p>
        </p:txBody>
      </p:sp>
      <p:sp>
        <p:nvSpPr>
          <p:cNvPr id="9222" name="Espace réservé du pied de page 5">
            <a:extLst>
              <a:ext uri="{FF2B5EF4-FFF2-40B4-BE49-F238E27FC236}">
                <a16:creationId xmlns:a16="http://schemas.microsoft.com/office/drawing/2014/main" id="{7F6C9838-8783-4351-B83E-4CD99404785F}"/>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defTabSz="676120" fontAlgn="base">
              <a:spcBef>
                <a:spcPct val="0"/>
              </a:spcBef>
              <a:spcAft>
                <a:spcPct val="0"/>
              </a:spcAft>
            </a:pPr>
            <a:endParaRPr lang="zh-CN" altLang="en-US" sz="900">
              <a:solidFill>
                <a:srgbClr val="000000"/>
              </a:solidFill>
              <a:ea typeface="幼圆"/>
              <a:cs typeface="幼圆"/>
            </a:endParaRPr>
          </a:p>
        </p:txBody>
      </p:sp>
    </p:spTree>
    <p:extLst>
      <p:ext uri="{BB962C8B-B14F-4D97-AF65-F5344CB8AC3E}">
        <p14:creationId xmlns:p14="http://schemas.microsoft.com/office/powerpoint/2010/main" val="339446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1638" y="860425"/>
            <a:ext cx="4135437" cy="2325688"/>
          </a:xfrm>
          <a:prstGeom prst="rect">
            <a:avLst/>
          </a:prstGeom>
          <a:noFill/>
          <a:ln w="12700">
            <a:solidFill>
              <a:prstClr val="black"/>
            </a:solidFill>
          </a:ln>
        </p:spPr>
      </p:sp>
      <p:sp>
        <p:nvSpPr>
          <p:cNvPr id="3" name="Espace réservé des notes 2"/>
          <p:cNvSpPr>
            <a:spLocks noGrp="1"/>
          </p:cNvSpPr>
          <p:nvPr>
            <p:ph type="body" idx="1"/>
          </p:nvPr>
        </p:nvSpPr>
        <p:spPr>
          <a:xfrm>
            <a:off x="1001099" y="3314781"/>
            <a:ext cx="8016516" cy="2712363"/>
          </a:xfrm>
          <a:prstGeom prst="rect">
            <a:avLst/>
          </a:prstGeom>
        </p:spPr>
        <p:txBody>
          <a:bodyPr lIns="67612" tIns="33806" rIns="67612" bIns="33806"/>
          <a:lstStyle/>
          <a:p>
            <a:pPr algn="r" rtl="1"/>
            <a:r>
              <a:rPr lang="ar-DZ" dirty="0"/>
              <a:t>وسائل الإعلام الاجتماعية تعطي لفيلق من الأغبياء الحق في الكلام، بينما لم كانوا يتحدثون فقط في الحانات بعد كأس من النبيذ، دون إيذاء المجتمع. ولكن الآن لديهم الحق في التحدث كفائز بجائزة نوبل.</a:t>
            </a:r>
          </a:p>
          <a:p>
            <a:pPr algn="r" rtl="1"/>
            <a:r>
              <a:rPr lang="ar-DZ" dirty="0"/>
              <a:t>إنّه غزو البلهاء.</a:t>
            </a:r>
            <a:endParaRPr lang="fr-FR" dirty="0"/>
          </a:p>
        </p:txBody>
      </p:sp>
    </p:spTree>
    <p:extLst>
      <p:ext uri="{BB962C8B-B14F-4D97-AF65-F5344CB8AC3E}">
        <p14:creationId xmlns:p14="http://schemas.microsoft.com/office/powerpoint/2010/main" val="84128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F420BB42-8ADF-4F48-9EDA-6AFB542FB884}"/>
              </a:ext>
            </a:extLst>
          </p:cNvPr>
          <p:cNvSpPr>
            <a:spLocks noGrp="1" noRot="1" noChangeAspect="1" noChangeArrowheads="1" noTextEdit="1"/>
          </p:cNvSpPr>
          <p:nvPr>
            <p:ph type="sldImg"/>
          </p:nvPr>
        </p:nvSpPr>
        <p:spPr/>
      </p:sp>
      <p:sp>
        <p:nvSpPr>
          <p:cNvPr id="9219" name="Espace réservé des commentaires 2">
            <a:extLst>
              <a:ext uri="{FF2B5EF4-FFF2-40B4-BE49-F238E27FC236}">
                <a16:creationId xmlns:a16="http://schemas.microsoft.com/office/drawing/2014/main" id="{08CFA306-794C-4AE0-9908-D26945A2E9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p>
            <a:endParaRPr lang="fr-FR" altLang="fr-FR" dirty="0"/>
          </a:p>
        </p:txBody>
      </p:sp>
      <p:sp>
        <p:nvSpPr>
          <p:cNvPr id="9220" name="Espace réservé de la date 3">
            <a:extLst>
              <a:ext uri="{FF2B5EF4-FFF2-40B4-BE49-F238E27FC236}">
                <a16:creationId xmlns:a16="http://schemas.microsoft.com/office/drawing/2014/main" id="{429CDC76-F1EB-4BF8-9AA7-AEBE9136085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03601987-3E09-4410-824D-4DD77EACD8D8}" type="datetime1">
              <a:rPr lang="en-US" altLang="en-US" sz="900">
                <a:solidFill>
                  <a:srgbClr val="000000"/>
                </a:solidFill>
                <a:ea typeface="幼圆"/>
                <a:cs typeface="幼圆"/>
              </a:rPr>
              <a:pPr algn="r" defTabSz="676120" fontAlgn="base">
                <a:spcBef>
                  <a:spcPct val="0"/>
                </a:spcBef>
                <a:spcAft>
                  <a:spcPct val="0"/>
                </a:spcAft>
              </a:pPr>
              <a:t>5/6/2024</a:t>
            </a:fld>
            <a:endParaRPr lang="en-US" altLang="en-US" sz="900">
              <a:solidFill>
                <a:srgbClr val="000000"/>
              </a:solidFill>
              <a:ea typeface="幼圆"/>
              <a:cs typeface="幼圆"/>
            </a:endParaRPr>
          </a:p>
        </p:txBody>
      </p:sp>
      <p:sp>
        <p:nvSpPr>
          <p:cNvPr id="9221" name="Espace réservé du numéro de diapositive 4">
            <a:extLst>
              <a:ext uri="{FF2B5EF4-FFF2-40B4-BE49-F238E27FC236}">
                <a16:creationId xmlns:a16="http://schemas.microsoft.com/office/drawing/2014/main" id="{3808BA33-CD6F-45CF-8FE5-AA4EAF368B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algn="r" defTabSz="676120" fontAlgn="base">
              <a:spcBef>
                <a:spcPct val="0"/>
              </a:spcBef>
              <a:spcAft>
                <a:spcPct val="0"/>
              </a:spcAft>
            </a:pPr>
            <a:fld id="{B4A4C3EB-8723-4371-8AC8-CD5C14F99497}" type="slidenum">
              <a:rPr lang="zh-CN" altLang="en-US" sz="900">
                <a:solidFill>
                  <a:srgbClr val="000000"/>
                </a:solidFill>
                <a:ea typeface="幼圆"/>
              </a:rPr>
              <a:pPr algn="r" defTabSz="676120" fontAlgn="base">
                <a:spcBef>
                  <a:spcPct val="0"/>
                </a:spcBef>
                <a:spcAft>
                  <a:spcPct val="0"/>
                </a:spcAft>
              </a:pPr>
              <a:t>10</a:t>
            </a:fld>
            <a:endParaRPr lang="zh-CN" altLang="en-US" sz="900">
              <a:solidFill>
                <a:srgbClr val="000000"/>
              </a:solidFill>
              <a:ea typeface="幼圆"/>
            </a:endParaRPr>
          </a:p>
        </p:txBody>
      </p:sp>
      <p:sp>
        <p:nvSpPr>
          <p:cNvPr id="9222" name="Espace réservé du pied de page 5">
            <a:extLst>
              <a:ext uri="{FF2B5EF4-FFF2-40B4-BE49-F238E27FC236}">
                <a16:creationId xmlns:a16="http://schemas.microsoft.com/office/drawing/2014/main" id="{7F6C9838-8783-4351-B83E-4CD99404785F}"/>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12" tIns="33806" rIns="67612" bIns="33806"/>
          <a:lstStyle>
            <a:lvl1pPr>
              <a:spcBef>
                <a:spcPct val="30000"/>
              </a:spcBef>
              <a:buFont typeface="Arial" panose="020B0604020202020204" pitchFamily="34" charset="0"/>
              <a:defRPr sz="1000">
                <a:solidFill>
                  <a:srgbClr val="FF0000"/>
                </a:solidFill>
                <a:latin typeface="Calibri" panose="020F0502020204030204" pitchFamily="34" charset="0"/>
                <a:ea typeface="SimSun" panose="02010600030101010101" pitchFamily="2" charset="-122"/>
              </a:defRPr>
            </a:lvl1pPr>
            <a:lvl2pPr marL="549347" indent="-211287">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2pPr>
            <a:lvl3pPr marL="845150"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3pPr>
            <a:lvl4pPr marL="1183209"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4pPr>
            <a:lvl5pPr marL="1521268" indent="-169030">
              <a:spcBef>
                <a:spcPct val="30000"/>
              </a:spcBef>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5pPr>
            <a:lvl6pPr marL="1859329"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6pPr>
            <a:lvl7pPr marL="219738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7pPr>
            <a:lvl8pPr marL="253544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8pPr>
            <a:lvl9pPr marL="2873508" indent="-169030" eaLnBrk="0" fontAlgn="base" hangingPunct="0">
              <a:spcBef>
                <a:spcPct val="30000"/>
              </a:spcBef>
              <a:spcAft>
                <a:spcPct val="0"/>
              </a:spcAft>
              <a:buFont typeface="Arial" panose="020B0604020202020204" pitchFamily="34" charset="0"/>
              <a:defRPr sz="900">
                <a:solidFill>
                  <a:schemeClr val="tx1"/>
                </a:solidFill>
                <a:latin typeface="Calibri" panose="020F0502020204030204" pitchFamily="34" charset="0"/>
                <a:ea typeface="SimSun" panose="02010600030101010101" pitchFamily="2" charset="-122"/>
              </a:defRPr>
            </a:lvl9pPr>
          </a:lstStyle>
          <a:p>
            <a:pPr defTabSz="676120" fontAlgn="base">
              <a:spcBef>
                <a:spcPct val="0"/>
              </a:spcBef>
              <a:spcAft>
                <a:spcPct val="0"/>
              </a:spcAft>
            </a:pPr>
            <a:endParaRPr lang="zh-CN" altLang="en-US" sz="900">
              <a:solidFill>
                <a:srgbClr val="000000"/>
              </a:solidFill>
              <a:ea typeface="幼圆"/>
              <a:cs typeface="幼圆"/>
            </a:endParaRPr>
          </a:p>
        </p:txBody>
      </p:sp>
    </p:spTree>
    <p:extLst>
      <p:ext uri="{BB962C8B-B14F-4D97-AF65-F5344CB8AC3E}">
        <p14:creationId xmlns:p14="http://schemas.microsoft.com/office/powerpoint/2010/main" val="341960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41638" y="860425"/>
            <a:ext cx="4135437" cy="2325688"/>
          </a:xfrm>
          <a:prstGeom prst="rect">
            <a:avLst/>
          </a:prstGeom>
          <a:noFill/>
          <a:ln w="12700">
            <a:solidFill>
              <a:prstClr val="black"/>
            </a:solidFill>
          </a:ln>
        </p:spPr>
      </p:sp>
      <p:sp>
        <p:nvSpPr>
          <p:cNvPr id="3" name="Espace réservé des notes 2"/>
          <p:cNvSpPr>
            <a:spLocks noGrp="1"/>
          </p:cNvSpPr>
          <p:nvPr>
            <p:ph type="body" idx="1"/>
          </p:nvPr>
        </p:nvSpPr>
        <p:spPr>
          <a:xfrm>
            <a:off x="1001099" y="3314781"/>
            <a:ext cx="8016516" cy="2712363"/>
          </a:xfrm>
          <a:prstGeom prst="rect">
            <a:avLst/>
          </a:prstGeom>
        </p:spPr>
        <p:txBody>
          <a:bodyPr lIns="67612" tIns="33806" rIns="67612" bIns="33806"/>
          <a:lstStyle/>
          <a:p>
            <a:endParaRPr lang="fr-FR" dirty="0"/>
          </a:p>
        </p:txBody>
      </p:sp>
    </p:spTree>
    <p:extLst>
      <p:ext uri="{BB962C8B-B14F-4D97-AF65-F5344CB8AC3E}">
        <p14:creationId xmlns:p14="http://schemas.microsoft.com/office/powerpoint/2010/main" val="245654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382" y="548640"/>
            <a:ext cx="4719320" cy="1920240"/>
          </a:xfrm>
        </p:spPr>
        <p:txBody>
          <a:bodyPr anchor="b"/>
          <a:lstStyle>
            <a:lvl1pPr>
              <a:defRPr sz="3840"/>
            </a:lvl1pPr>
          </a:lstStyle>
          <a:p>
            <a:r>
              <a:rPr lang="en-US"/>
              <a:t>Click to edit Master title style</a:t>
            </a:r>
          </a:p>
        </p:txBody>
      </p:sp>
      <p:sp>
        <p:nvSpPr>
          <p:cNvPr id="3" name="Content Placeholder 2"/>
          <p:cNvSpPr>
            <a:spLocks noGrp="1"/>
          </p:cNvSpPr>
          <p:nvPr>
            <p:ph idx="1"/>
          </p:nvPr>
        </p:nvSpPr>
        <p:spPr>
          <a:xfrm>
            <a:off x="6220461"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8382" y="2468880"/>
            <a:ext cx="4719320"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KSO_FD">
            <a:extLst>
              <a:ext uri="{FF2B5EF4-FFF2-40B4-BE49-F238E27FC236}">
                <a16:creationId xmlns:a16="http://schemas.microsoft.com/office/drawing/2014/main" id="{FCFCAEAF-5F94-4717-87D0-A58ECF370D9D}"/>
              </a:ext>
            </a:extLst>
          </p:cNvPr>
          <p:cNvSpPr>
            <a:spLocks noGrp="1" noChangeArrowheads="1"/>
          </p:cNvSpPr>
          <p:nvPr>
            <p:ph type="dt" sz="half" idx="10"/>
          </p:nvPr>
        </p:nvSpPr>
        <p:spPr>
          <a:ln/>
        </p:spPr>
        <p:txBody>
          <a:bodyPr/>
          <a:lstStyle>
            <a:lvl1pPr>
              <a:defRPr/>
            </a:lvl1pPr>
          </a:lstStyle>
          <a:p>
            <a:pPr>
              <a:defRPr/>
            </a:pPr>
            <a:fld id="{D931E49F-C912-4C49-960C-696F6F2EAE0B}" type="datetime1">
              <a:rPr lang="en-US" altLang="en-US"/>
              <a:pPr>
                <a:defRPr/>
              </a:pPr>
              <a:t>5/5/2024</a:t>
            </a:fld>
            <a:endParaRPr lang="en-US" altLang="en-US"/>
          </a:p>
        </p:txBody>
      </p:sp>
      <p:sp>
        <p:nvSpPr>
          <p:cNvPr id="6" name="KSO_FT">
            <a:extLst>
              <a:ext uri="{FF2B5EF4-FFF2-40B4-BE49-F238E27FC236}">
                <a16:creationId xmlns:a16="http://schemas.microsoft.com/office/drawing/2014/main" id="{B7F2DCB0-4175-4BDE-9C69-46516EBB545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C96B3DD4-A373-49A1-8583-84FE627A036D}"/>
              </a:ext>
            </a:extLst>
          </p:cNvPr>
          <p:cNvSpPr>
            <a:spLocks noGrp="1" noChangeArrowheads="1"/>
          </p:cNvSpPr>
          <p:nvPr>
            <p:ph type="sldNum" sz="quarter" idx="12"/>
          </p:nvPr>
        </p:nvSpPr>
        <p:spPr>
          <a:ln/>
        </p:spPr>
        <p:txBody>
          <a:bodyPr/>
          <a:lstStyle>
            <a:lvl1pPr>
              <a:defRPr/>
            </a:lvl1pPr>
          </a:lstStyle>
          <a:p>
            <a:pPr>
              <a:defRPr/>
            </a:pPr>
            <a:fld id="{9FAEF2AE-4AEA-41BC-B224-13A06AE78ED0}" type="slidenum">
              <a:rPr lang="zh-CN" altLang="en-US"/>
              <a:pPr>
                <a:defRPr/>
              </a:pPr>
              <a:t>‹N°›</a:t>
            </a:fld>
            <a:endParaRPr lang="zh-CN" altLang="en-US"/>
          </a:p>
        </p:txBody>
      </p:sp>
    </p:spTree>
    <p:extLst>
      <p:ext uri="{BB962C8B-B14F-4D97-AF65-F5344CB8AC3E}">
        <p14:creationId xmlns:p14="http://schemas.microsoft.com/office/powerpoint/2010/main" val="399049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382" y="548640"/>
            <a:ext cx="4719320" cy="1920240"/>
          </a:xfrm>
        </p:spPr>
        <p:txBody>
          <a:bodyPr anchor="b"/>
          <a:lstStyle>
            <a:lvl1pPr>
              <a:defRPr sz="3840"/>
            </a:lvl1pPr>
          </a:lstStyle>
          <a:p>
            <a:r>
              <a:rPr lang="en-US"/>
              <a:t>Click to edit Master title style</a:t>
            </a:r>
          </a:p>
        </p:txBody>
      </p:sp>
      <p:sp>
        <p:nvSpPr>
          <p:cNvPr id="3" name="Picture Placeholder 2"/>
          <p:cNvSpPr>
            <a:spLocks noGrp="1"/>
          </p:cNvSpPr>
          <p:nvPr>
            <p:ph type="pic" idx="1"/>
          </p:nvPr>
        </p:nvSpPr>
        <p:spPr>
          <a:xfrm>
            <a:off x="6220461"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1008382" y="2468880"/>
            <a:ext cx="4719320"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KSO_FD">
            <a:extLst>
              <a:ext uri="{FF2B5EF4-FFF2-40B4-BE49-F238E27FC236}">
                <a16:creationId xmlns:a16="http://schemas.microsoft.com/office/drawing/2014/main" id="{C33E6C66-9EFA-47E7-B430-B8B3D85CE4A4}"/>
              </a:ext>
            </a:extLst>
          </p:cNvPr>
          <p:cNvSpPr>
            <a:spLocks noGrp="1" noChangeArrowheads="1"/>
          </p:cNvSpPr>
          <p:nvPr>
            <p:ph type="dt" sz="half" idx="10"/>
          </p:nvPr>
        </p:nvSpPr>
        <p:spPr>
          <a:ln/>
        </p:spPr>
        <p:txBody>
          <a:bodyPr/>
          <a:lstStyle>
            <a:lvl1pPr>
              <a:defRPr/>
            </a:lvl1pPr>
          </a:lstStyle>
          <a:p>
            <a:pPr>
              <a:defRPr/>
            </a:pPr>
            <a:fld id="{417F72BC-5540-4E8A-89DB-124077C9F2B9}" type="datetime1">
              <a:rPr lang="en-US" altLang="en-US"/>
              <a:pPr>
                <a:defRPr/>
              </a:pPr>
              <a:t>5/5/2024</a:t>
            </a:fld>
            <a:endParaRPr lang="en-US" altLang="en-US"/>
          </a:p>
        </p:txBody>
      </p:sp>
      <p:sp>
        <p:nvSpPr>
          <p:cNvPr id="6" name="KSO_FT">
            <a:extLst>
              <a:ext uri="{FF2B5EF4-FFF2-40B4-BE49-F238E27FC236}">
                <a16:creationId xmlns:a16="http://schemas.microsoft.com/office/drawing/2014/main" id="{1218B3CC-25F9-4E27-8E31-2660FFF80A5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477E4E28-76FE-490D-8CF9-8F4D72A69EDC}"/>
              </a:ext>
            </a:extLst>
          </p:cNvPr>
          <p:cNvSpPr>
            <a:spLocks noGrp="1" noChangeArrowheads="1"/>
          </p:cNvSpPr>
          <p:nvPr>
            <p:ph type="sldNum" sz="quarter" idx="12"/>
          </p:nvPr>
        </p:nvSpPr>
        <p:spPr>
          <a:ln/>
        </p:spPr>
        <p:txBody>
          <a:bodyPr/>
          <a:lstStyle>
            <a:lvl1pPr>
              <a:defRPr/>
            </a:lvl1pPr>
          </a:lstStyle>
          <a:p>
            <a:pPr>
              <a:defRPr/>
            </a:pPr>
            <a:fld id="{D85338A8-7DB4-40BC-A566-196EC2022553}" type="slidenum">
              <a:rPr lang="zh-CN" altLang="en-US"/>
              <a:pPr>
                <a:defRPr/>
              </a:pPr>
              <a:t>‹N°›</a:t>
            </a:fld>
            <a:endParaRPr lang="zh-CN" altLang="en-US"/>
          </a:p>
        </p:txBody>
      </p:sp>
    </p:spTree>
    <p:extLst>
      <p:ext uri="{BB962C8B-B14F-4D97-AF65-F5344CB8AC3E}">
        <p14:creationId xmlns:p14="http://schemas.microsoft.com/office/powerpoint/2010/main" val="362071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KSO_FD">
            <a:extLst>
              <a:ext uri="{FF2B5EF4-FFF2-40B4-BE49-F238E27FC236}">
                <a16:creationId xmlns:a16="http://schemas.microsoft.com/office/drawing/2014/main" id="{59B19A09-7455-4B99-9980-154CB290820D}"/>
              </a:ext>
            </a:extLst>
          </p:cNvPr>
          <p:cNvSpPr>
            <a:spLocks noGrp="1" noChangeArrowheads="1"/>
          </p:cNvSpPr>
          <p:nvPr>
            <p:ph type="dt" sz="half" idx="10"/>
          </p:nvPr>
        </p:nvSpPr>
        <p:spPr>
          <a:ln/>
        </p:spPr>
        <p:txBody>
          <a:bodyPr/>
          <a:lstStyle>
            <a:lvl1pPr>
              <a:defRPr/>
            </a:lvl1pPr>
          </a:lstStyle>
          <a:p>
            <a:pPr>
              <a:defRPr/>
            </a:pPr>
            <a:fld id="{D37D36CD-C016-4972-B725-5CB2B20A2258}" type="datetime1">
              <a:rPr lang="en-US" altLang="en-US"/>
              <a:pPr>
                <a:defRPr/>
              </a:pPr>
              <a:t>5/5/2024</a:t>
            </a:fld>
            <a:endParaRPr lang="en-US" altLang="en-US"/>
          </a:p>
        </p:txBody>
      </p:sp>
      <p:sp>
        <p:nvSpPr>
          <p:cNvPr id="5" name="KSO_FT">
            <a:extLst>
              <a:ext uri="{FF2B5EF4-FFF2-40B4-BE49-F238E27FC236}">
                <a16:creationId xmlns:a16="http://schemas.microsoft.com/office/drawing/2014/main" id="{D039BDA4-028E-416D-923B-F2FC8F4BB53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DC9E566B-1BB2-4D17-8323-91F479EF948E}"/>
              </a:ext>
            </a:extLst>
          </p:cNvPr>
          <p:cNvSpPr>
            <a:spLocks noGrp="1" noChangeArrowheads="1"/>
          </p:cNvSpPr>
          <p:nvPr>
            <p:ph type="sldNum" sz="quarter" idx="12"/>
          </p:nvPr>
        </p:nvSpPr>
        <p:spPr>
          <a:ln/>
        </p:spPr>
        <p:txBody>
          <a:bodyPr/>
          <a:lstStyle>
            <a:lvl1pPr>
              <a:defRPr/>
            </a:lvl1pPr>
          </a:lstStyle>
          <a:p>
            <a:pPr>
              <a:defRPr/>
            </a:pPr>
            <a:fld id="{489FA26B-960A-47F6-A054-A6AC4C16734B}" type="slidenum">
              <a:rPr lang="zh-CN" altLang="en-US"/>
              <a:pPr>
                <a:defRPr/>
              </a:pPr>
              <a:t>‹N°›</a:t>
            </a:fld>
            <a:endParaRPr lang="zh-CN" altLang="en-US"/>
          </a:p>
        </p:txBody>
      </p:sp>
    </p:spTree>
    <p:extLst>
      <p:ext uri="{BB962C8B-B14F-4D97-AF65-F5344CB8AC3E}">
        <p14:creationId xmlns:p14="http://schemas.microsoft.com/office/powerpoint/2010/main" val="409860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19742" y="337186"/>
            <a:ext cx="3357880" cy="7402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3561" y="337186"/>
            <a:ext cx="9832341" cy="7402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KSO_FD">
            <a:extLst>
              <a:ext uri="{FF2B5EF4-FFF2-40B4-BE49-F238E27FC236}">
                <a16:creationId xmlns:a16="http://schemas.microsoft.com/office/drawing/2014/main" id="{8CC38610-472A-4E00-933C-7360174D156A}"/>
              </a:ext>
            </a:extLst>
          </p:cNvPr>
          <p:cNvSpPr>
            <a:spLocks noGrp="1" noChangeArrowheads="1"/>
          </p:cNvSpPr>
          <p:nvPr>
            <p:ph type="dt" sz="half" idx="10"/>
          </p:nvPr>
        </p:nvSpPr>
        <p:spPr>
          <a:ln/>
        </p:spPr>
        <p:txBody>
          <a:bodyPr/>
          <a:lstStyle>
            <a:lvl1pPr>
              <a:defRPr/>
            </a:lvl1pPr>
          </a:lstStyle>
          <a:p>
            <a:pPr>
              <a:defRPr/>
            </a:pPr>
            <a:fld id="{ED0E2D05-5968-4E63-846A-BFBA31D743D6}" type="datetime1">
              <a:rPr lang="en-US" altLang="en-US"/>
              <a:pPr>
                <a:defRPr/>
              </a:pPr>
              <a:t>5/5/2024</a:t>
            </a:fld>
            <a:endParaRPr lang="en-US" altLang="en-US"/>
          </a:p>
        </p:txBody>
      </p:sp>
      <p:sp>
        <p:nvSpPr>
          <p:cNvPr id="5" name="KSO_FT">
            <a:extLst>
              <a:ext uri="{FF2B5EF4-FFF2-40B4-BE49-F238E27FC236}">
                <a16:creationId xmlns:a16="http://schemas.microsoft.com/office/drawing/2014/main" id="{16BA4E64-DE2B-46BF-82FC-2769C2693EF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795CC0AB-B07E-4D05-A4B8-CC70AC66820F}"/>
              </a:ext>
            </a:extLst>
          </p:cNvPr>
          <p:cNvSpPr>
            <a:spLocks noGrp="1" noChangeArrowheads="1"/>
          </p:cNvSpPr>
          <p:nvPr>
            <p:ph type="sldNum" sz="quarter" idx="12"/>
          </p:nvPr>
        </p:nvSpPr>
        <p:spPr>
          <a:ln/>
        </p:spPr>
        <p:txBody>
          <a:bodyPr/>
          <a:lstStyle>
            <a:lvl1pPr>
              <a:defRPr/>
            </a:lvl1pPr>
          </a:lstStyle>
          <a:p>
            <a:pPr>
              <a:defRPr/>
            </a:pPr>
            <a:fld id="{1D0C02F7-ADE4-4E8F-A322-F31704842213}" type="slidenum">
              <a:rPr lang="zh-CN" altLang="en-US"/>
              <a:pPr>
                <a:defRPr/>
              </a:pPr>
              <a:t>‹N°›</a:t>
            </a:fld>
            <a:endParaRPr lang="zh-CN" altLang="en-US"/>
          </a:p>
        </p:txBody>
      </p:sp>
    </p:spTree>
    <p:extLst>
      <p:ext uri="{BB962C8B-B14F-4D97-AF65-F5344CB8AC3E}">
        <p14:creationId xmlns:p14="http://schemas.microsoft.com/office/powerpoint/2010/main" val="42525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KSO_FD">
            <a:extLst>
              <a:ext uri="{FF2B5EF4-FFF2-40B4-BE49-F238E27FC236}">
                <a16:creationId xmlns:a16="http://schemas.microsoft.com/office/drawing/2014/main" id="{FE63D264-2CC1-4E91-A0FD-7B3222CC9886}"/>
              </a:ext>
            </a:extLst>
          </p:cNvPr>
          <p:cNvSpPr>
            <a:spLocks noGrp="1" noChangeArrowheads="1"/>
          </p:cNvSpPr>
          <p:nvPr>
            <p:ph type="dt" sz="half" idx="10"/>
          </p:nvPr>
        </p:nvSpPr>
        <p:spPr>
          <a:ln/>
        </p:spPr>
        <p:txBody>
          <a:bodyPr/>
          <a:lstStyle>
            <a:lvl1pPr>
              <a:defRPr/>
            </a:lvl1pPr>
          </a:lstStyle>
          <a:p>
            <a:pPr>
              <a:defRPr/>
            </a:pPr>
            <a:fld id="{E94AAA61-768F-4C44-A81F-EB5280AD111E}" type="datetime1">
              <a:rPr lang="en-US" altLang="en-US"/>
              <a:pPr>
                <a:defRPr/>
              </a:pPr>
              <a:t>5/5/2024</a:t>
            </a:fld>
            <a:endParaRPr lang="en-US" altLang="en-US"/>
          </a:p>
        </p:txBody>
      </p:sp>
      <p:sp>
        <p:nvSpPr>
          <p:cNvPr id="3" name="KSO_FT">
            <a:extLst>
              <a:ext uri="{FF2B5EF4-FFF2-40B4-BE49-F238E27FC236}">
                <a16:creationId xmlns:a16="http://schemas.microsoft.com/office/drawing/2014/main" id="{F7604E8A-A337-41F0-808F-A916A7B429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KSO_FN">
            <a:extLst>
              <a:ext uri="{FF2B5EF4-FFF2-40B4-BE49-F238E27FC236}">
                <a16:creationId xmlns:a16="http://schemas.microsoft.com/office/drawing/2014/main" id="{D051AD4F-E97A-4838-BF04-A75EE83ECBA2}"/>
              </a:ext>
            </a:extLst>
          </p:cNvPr>
          <p:cNvSpPr>
            <a:spLocks noGrp="1" noChangeArrowheads="1"/>
          </p:cNvSpPr>
          <p:nvPr>
            <p:ph type="sldNum" sz="quarter" idx="12"/>
          </p:nvPr>
        </p:nvSpPr>
        <p:spPr>
          <a:ln/>
        </p:spPr>
        <p:txBody>
          <a:bodyPr/>
          <a:lstStyle>
            <a:lvl1pPr>
              <a:defRPr/>
            </a:lvl1pPr>
          </a:lstStyle>
          <a:p>
            <a:pPr>
              <a:defRPr/>
            </a:pPr>
            <a:fld id="{B95C1803-D1E2-4669-BA48-FCBC48854669}" type="slidenum">
              <a:rPr lang="zh-CN" altLang="en-US"/>
              <a:pPr>
                <a:defRPr/>
              </a:pPr>
              <a:t>‹N°›</a:t>
            </a:fld>
            <a:endParaRPr lang="zh-CN" altLang="en-US"/>
          </a:p>
        </p:txBody>
      </p:sp>
    </p:spTree>
    <p:extLst>
      <p:ext uri="{BB962C8B-B14F-4D97-AF65-F5344CB8AC3E}">
        <p14:creationId xmlns:p14="http://schemas.microsoft.com/office/powerpoint/2010/main" val="135204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KSO_FD">
            <a:extLst>
              <a:ext uri="{FF2B5EF4-FFF2-40B4-BE49-F238E27FC236}">
                <a16:creationId xmlns:a16="http://schemas.microsoft.com/office/drawing/2014/main" id="{DEA58A15-48B7-4354-A674-200F2230C886}"/>
              </a:ext>
            </a:extLst>
          </p:cNvPr>
          <p:cNvSpPr>
            <a:spLocks noGrp="1" noChangeArrowheads="1"/>
          </p:cNvSpPr>
          <p:nvPr>
            <p:ph type="dt" sz="half" idx="10"/>
          </p:nvPr>
        </p:nvSpPr>
        <p:spPr>
          <a:ln/>
        </p:spPr>
        <p:txBody>
          <a:bodyPr/>
          <a:lstStyle>
            <a:lvl1pPr>
              <a:defRPr/>
            </a:lvl1pPr>
          </a:lstStyle>
          <a:p>
            <a:pPr>
              <a:defRPr/>
            </a:pPr>
            <a:fld id="{CE03CE8C-94DD-483E-B3EB-306B7A4DE113}" type="datetime1">
              <a:rPr lang="en-US" altLang="en-US"/>
              <a:pPr>
                <a:defRPr/>
              </a:pPr>
              <a:t>5/5/2024</a:t>
            </a:fld>
            <a:endParaRPr lang="en-US" altLang="en-US"/>
          </a:p>
        </p:txBody>
      </p:sp>
      <p:sp>
        <p:nvSpPr>
          <p:cNvPr id="5" name="KSO_FT">
            <a:extLst>
              <a:ext uri="{FF2B5EF4-FFF2-40B4-BE49-F238E27FC236}">
                <a16:creationId xmlns:a16="http://schemas.microsoft.com/office/drawing/2014/main" id="{DE6993D2-F823-4E68-B499-C426E0B8F3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85FEC185-BA42-4FD0-958C-423265A5FCBF}"/>
              </a:ext>
            </a:extLst>
          </p:cNvPr>
          <p:cNvSpPr>
            <a:spLocks noGrp="1" noChangeArrowheads="1"/>
          </p:cNvSpPr>
          <p:nvPr>
            <p:ph type="sldNum" sz="quarter" idx="12"/>
          </p:nvPr>
        </p:nvSpPr>
        <p:spPr>
          <a:ln/>
        </p:spPr>
        <p:txBody>
          <a:bodyPr/>
          <a:lstStyle>
            <a:lvl1pPr>
              <a:defRPr/>
            </a:lvl1pPr>
          </a:lstStyle>
          <a:p>
            <a:pPr>
              <a:defRPr/>
            </a:pPr>
            <a:fld id="{89A87A41-F774-4C8B-9877-0BF9450602AF}" type="slidenum">
              <a:rPr lang="zh-CN" altLang="en-US"/>
              <a:pPr>
                <a:defRPr/>
              </a:pPr>
              <a:t>‹N°›</a:t>
            </a:fld>
            <a:endParaRPr lang="zh-CN" altLang="en-US"/>
          </a:p>
        </p:txBody>
      </p:sp>
    </p:spTree>
    <p:extLst>
      <p:ext uri="{BB962C8B-B14F-4D97-AF65-F5344CB8AC3E}">
        <p14:creationId xmlns:p14="http://schemas.microsoft.com/office/powerpoint/2010/main" val="262720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KSO_FD">
            <a:extLst>
              <a:ext uri="{FF2B5EF4-FFF2-40B4-BE49-F238E27FC236}">
                <a16:creationId xmlns:a16="http://schemas.microsoft.com/office/drawing/2014/main" id="{A5CD3DF6-AADC-4780-8677-D60C91905340}"/>
              </a:ext>
            </a:extLst>
          </p:cNvPr>
          <p:cNvSpPr>
            <a:spLocks noGrp="1" noChangeArrowheads="1"/>
          </p:cNvSpPr>
          <p:nvPr>
            <p:ph type="dt" sz="half" idx="10"/>
          </p:nvPr>
        </p:nvSpPr>
        <p:spPr>
          <a:ln/>
        </p:spPr>
        <p:txBody>
          <a:bodyPr/>
          <a:lstStyle>
            <a:lvl1pPr>
              <a:defRPr/>
            </a:lvl1pPr>
          </a:lstStyle>
          <a:p>
            <a:pPr>
              <a:defRPr/>
            </a:pPr>
            <a:fld id="{B26ED8B9-6119-47BB-8CD4-CDAAFE0BF156}" type="datetime1">
              <a:rPr lang="en-US" altLang="en-US"/>
              <a:pPr>
                <a:defRPr/>
              </a:pPr>
              <a:t>5/5/2024</a:t>
            </a:fld>
            <a:endParaRPr lang="en-US" altLang="en-US"/>
          </a:p>
        </p:txBody>
      </p:sp>
      <p:sp>
        <p:nvSpPr>
          <p:cNvPr id="5" name="KSO_FT">
            <a:extLst>
              <a:ext uri="{FF2B5EF4-FFF2-40B4-BE49-F238E27FC236}">
                <a16:creationId xmlns:a16="http://schemas.microsoft.com/office/drawing/2014/main" id="{E9068024-F55D-466D-9D7E-1C2DEE4E014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B68C471E-F3E8-4069-B871-8CCA1BFDBF73}"/>
              </a:ext>
            </a:extLst>
          </p:cNvPr>
          <p:cNvSpPr>
            <a:spLocks noGrp="1" noChangeArrowheads="1"/>
          </p:cNvSpPr>
          <p:nvPr>
            <p:ph type="sldNum" sz="quarter" idx="12"/>
          </p:nvPr>
        </p:nvSpPr>
        <p:spPr>
          <a:ln/>
        </p:spPr>
        <p:txBody>
          <a:bodyPr/>
          <a:lstStyle>
            <a:lvl1pPr>
              <a:defRPr/>
            </a:lvl1pPr>
          </a:lstStyle>
          <a:p>
            <a:pPr>
              <a:defRPr/>
            </a:pPr>
            <a:fld id="{7FEC9838-B4AA-430F-8CFA-C90B1A8E1430}" type="slidenum">
              <a:rPr lang="zh-CN" altLang="en-US"/>
              <a:pPr>
                <a:defRPr/>
              </a:pPr>
              <a:t>‹N°›</a:t>
            </a:fld>
            <a:endParaRPr lang="zh-CN" altLang="en-US"/>
          </a:p>
        </p:txBody>
      </p:sp>
    </p:spTree>
    <p:extLst>
      <p:ext uri="{BB962C8B-B14F-4D97-AF65-F5344CB8AC3E}">
        <p14:creationId xmlns:p14="http://schemas.microsoft.com/office/powerpoint/2010/main" val="351251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2051686"/>
            <a:ext cx="12618720" cy="3423284"/>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98221" y="5507356"/>
            <a:ext cx="12618720" cy="1800224"/>
          </a:xfrm>
        </p:spPr>
        <p:txBody>
          <a:bodyPr/>
          <a:lstStyle>
            <a:lvl1pPr marL="0" indent="0">
              <a:buNone/>
              <a:defRPr sz="2880"/>
            </a:lvl1pPr>
            <a:lvl2pPr marL="548640" indent="0">
              <a:buNone/>
              <a:defRPr sz="2400"/>
            </a:lvl2pPr>
            <a:lvl3pPr marL="1097280" indent="0">
              <a:buNone/>
              <a:defRPr sz="216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pPr lvl="0"/>
            <a:r>
              <a:rPr lang="en-US"/>
              <a:t>Click to edit Master text styles</a:t>
            </a:r>
          </a:p>
        </p:txBody>
      </p:sp>
      <p:sp>
        <p:nvSpPr>
          <p:cNvPr id="4" name="KSO_FD">
            <a:extLst>
              <a:ext uri="{FF2B5EF4-FFF2-40B4-BE49-F238E27FC236}">
                <a16:creationId xmlns:a16="http://schemas.microsoft.com/office/drawing/2014/main" id="{0B33D822-1469-4425-9E9A-1488375D778D}"/>
              </a:ext>
            </a:extLst>
          </p:cNvPr>
          <p:cNvSpPr>
            <a:spLocks noGrp="1" noChangeArrowheads="1"/>
          </p:cNvSpPr>
          <p:nvPr>
            <p:ph type="dt" sz="half" idx="10"/>
          </p:nvPr>
        </p:nvSpPr>
        <p:spPr>
          <a:ln/>
        </p:spPr>
        <p:txBody>
          <a:bodyPr/>
          <a:lstStyle>
            <a:lvl1pPr>
              <a:defRPr/>
            </a:lvl1pPr>
          </a:lstStyle>
          <a:p>
            <a:pPr>
              <a:defRPr/>
            </a:pPr>
            <a:fld id="{D85AA080-D63D-4F49-93BA-0A8869614D54}" type="datetime1">
              <a:rPr lang="en-US" altLang="en-US"/>
              <a:pPr>
                <a:defRPr/>
              </a:pPr>
              <a:t>5/5/2024</a:t>
            </a:fld>
            <a:endParaRPr lang="en-US" altLang="en-US"/>
          </a:p>
        </p:txBody>
      </p:sp>
      <p:sp>
        <p:nvSpPr>
          <p:cNvPr id="5" name="KSO_FT">
            <a:extLst>
              <a:ext uri="{FF2B5EF4-FFF2-40B4-BE49-F238E27FC236}">
                <a16:creationId xmlns:a16="http://schemas.microsoft.com/office/drawing/2014/main" id="{20D0221D-BCD8-4ED8-8DB2-93C0BDE7E1A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KSO_FN">
            <a:extLst>
              <a:ext uri="{FF2B5EF4-FFF2-40B4-BE49-F238E27FC236}">
                <a16:creationId xmlns:a16="http://schemas.microsoft.com/office/drawing/2014/main" id="{EFD03D17-FA41-4CB6-9EE5-3283CA11DFA8}"/>
              </a:ext>
            </a:extLst>
          </p:cNvPr>
          <p:cNvSpPr>
            <a:spLocks noGrp="1" noChangeArrowheads="1"/>
          </p:cNvSpPr>
          <p:nvPr>
            <p:ph type="sldNum" sz="quarter" idx="12"/>
          </p:nvPr>
        </p:nvSpPr>
        <p:spPr>
          <a:ln/>
        </p:spPr>
        <p:txBody>
          <a:bodyPr/>
          <a:lstStyle>
            <a:lvl1pPr>
              <a:defRPr/>
            </a:lvl1pPr>
          </a:lstStyle>
          <a:p>
            <a:pPr>
              <a:defRPr/>
            </a:pPr>
            <a:fld id="{5344CE91-D5B5-456A-9F31-F7FB0825D4FC}" type="slidenum">
              <a:rPr lang="zh-CN" altLang="en-US"/>
              <a:pPr>
                <a:defRPr/>
              </a:pPr>
              <a:t>‹N°›</a:t>
            </a:fld>
            <a:endParaRPr lang="zh-CN" altLang="en-US"/>
          </a:p>
        </p:txBody>
      </p:sp>
    </p:spTree>
    <p:extLst>
      <p:ext uri="{BB962C8B-B14F-4D97-AF65-F5344CB8AC3E}">
        <p14:creationId xmlns:p14="http://schemas.microsoft.com/office/powerpoint/2010/main" val="80693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622" y="1442086"/>
            <a:ext cx="6517640" cy="6297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4102" y="1442086"/>
            <a:ext cx="6517640" cy="6297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KSO_FD">
            <a:extLst>
              <a:ext uri="{FF2B5EF4-FFF2-40B4-BE49-F238E27FC236}">
                <a16:creationId xmlns:a16="http://schemas.microsoft.com/office/drawing/2014/main" id="{58021DF1-0E39-42F3-A077-A361E92E2E9E}"/>
              </a:ext>
            </a:extLst>
          </p:cNvPr>
          <p:cNvSpPr>
            <a:spLocks noGrp="1" noChangeArrowheads="1"/>
          </p:cNvSpPr>
          <p:nvPr>
            <p:ph type="dt" sz="half" idx="10"/>
          </p:nvPr>
        </p:nvSpPr>
        <p:spPr>
          <a:ln/>
        </p:spPr>
        <p:txBody>
          <a:bodyPr/>
          <a:lstStyle>
            <a:lvl1pPr>
              <a:defRPr/>
            </a:lvl1pPr>
          </a:lstStyle>
          <a:p>
            <a:pPr>
              <a:defRPr/>
            </a:pPr>
            <a:fld id="{E82EF83E-747C-4CF9-B420-B1C32F1D4C83}" type="datetime1">
              <a:rPr lang="en-US" altLang="en-US"/>
              <a:pPr>
                <a:defRPr/>
              </a:pPr>
              <a:t>5/5/2024</a:t>
            </a:fld>
            <a:endParaRPr lang="en-US" altLang="en-US"/>
          </a:p>
        </p:txBody>
      </p:sp>
      <p:sp>
        <p:nvSpPr>
          <p:cNvPr id="6" name="KSO_FT">
            <a:extLst>
              <a:ext uri="{FF2B5EF4-FFF2-40B4-BE49-F238E27FC236}">
                <a16:creationId xmlns:a16="http://schemas.microsoft.com/office/drawing/2014/main" id="{E9C3AF3D-7F0C-4615-8C78-BD8E375CB2B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KSO_FN">
            <a:extLst>
              <a:ext uri="{FF2B5EF4-FFF2-40B4-BE49-F238E27FC236}">
                <a16:creationId xmlns:a16="http://schemas.microsoft.com/office/drawing/2014/main" id="{1D7176B5-9059-4CE2-A76E-0189E455C333}"/>
              </a:ext>
            </a:extLst>
          </p:cNvPr>
          <p:cNvSpPr>
            <a:spLocks noGrp="1" noChangeArrowheads="1"/>
          </p:cNvSpPr>
          <p:nvPr>
            <p:ph type="sldNum" sz="quarter" idx="12"/>
          </p:nvPr>
        </p:nvSpPr>
        <p:spPr>
          <a:ln/>
        </p:spPr>
        <p:txBody>
          <a:bodyPr/>
          <a:lstStyle>
            <a:lvl1pPr>
              <a:defRPr/>
            </a:lvl1pPr>
          </a:lstStyle>
          <a:p>
            <a:pPr>
              <a:defRPr/>
            </a:pPr>
            <a:fld id="{B646BC94-50D6-460C-91BB-9701C8A30648}" type="slidenum">
              <a:rPr lang="zh-CN" altLang="en-US"/>
              <a:pPr>
                <a:defRPr/>
              </a:pPr>
              <a:t>‹N°›</a:t>
            </a:fld>
            <a:endParaRPr lang="zh-CN" altLang="en-US"/>
          </a:p>
        </p:txBody>
      </p:sp>
    </p:spTree>
    <p:extLst>
      <p:ext uri="{BB962C8B-B14F-4D97-AF65-F5344CB8AC3E}">
        <p14:creationId xmlns:p14="http://schemas.microsoft.com/office/powerpoint/2010/main" val="245135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8381" y="438150"/>
            <a:ext cx="12618720" cy="1590676"/>
          </a:xfrm>
        </p:spPr>
        <p:txBody>
          <a:bodyPr/>
          <a:lstStyle/>
          <a:p>
            <a:r>
              <a:rPr lang="en-US"/>
              <a:t>Click to edit Master title style</a:t>
            </a:r>
          </a:p>
        </p:txBody>
      </p:sp>
      <p:sp>
        <p:nvSpPr>
          <p:cNvPr id="3" name="Text Placeholder 2"/>
          <p:cNvSpPr>
            <a:spLocks noGrp="1"/>
          </p:cNvSpPr>
          <p:nvPr>
            <p:ph type="body" idx="1"/>
          </p:nvPr>
        </p:nvSpPr>
        <p:spPr>
          <a:xfrm>
            <a:off x="1008382" y="2017396"/>
            <a:ext cx="618997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8382" y="3006090"/>
            <a:ext cx="618997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2017396"/>
            <a:ext cx="6220461"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20461"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KSO_FD">
            <a:extLst>
              <a:ext uri="{FF2B5EF4-FFF2-40B4-BE49-F238E27FC236}">
                <a16:creationId xmlns:a16="http://schemas.microsoft.com/office/drawing/2014/main" id="{A9E0F108-1740-4840-96B6-D9F5041FA7FA}"/>
              </a:ext>
            </a:extLst>
          </p:cNvPr>
          <p:cNvSpPr>
            <a:spLocks noGrp="1" noChangeArrowheads="1"/>
          </p:cNvSpPr>
          <p:nvPr>
            <p:ph type="dt" sz="half" idx="10"/>
          </p:nvPr>
        </p:nvSpPr>
        <p:spPr>
          <a:ln/>
        </p:spPr>
        <p:txBody>
          <a:bodyPr/>
          <a:lstStyle>
            <a:lvl1pPr>
              <a:defRPr/>
            </a:lvl1pPr>
          </a:lstStyle>
          <a:p>
            <a:pPr>
              <a:defRPr/>
            </a:pPr>
            <a:fld id="{6D5A4BE9-7144-478D-8E1E-C3A38343CA82}" type="datetime1">
              <a:rPr lang="en-US" altLang="en-US"/>
              <a:pPr>
                <a:defRPr/>
              </a:pPr>
              <a:t>5/5/2024</a:t>
            </a:fld>
            <a:endParaRPr lang="en-US" altLang="en-US"/>
          </a:p>
        </p:txBody>
      </p:sp>
      <p:sp>
        <p:nvSpPr>
          <p:cNvPr id="8" name="KSO_FT">
            <a:extLst>
              <a:ext uri="{FF2B5EF4-FFF2-40B4-BE49-F238E27FC236}">
                <a16:creationId xmlns:a16="http://schemas.microsoft.com/office/drawing/2014/main" id="{B1820980-DA4C-47F3-A238-6620BDAFE72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KSO_FN">
            <a:extLst>
              <a:ext uri="{FF2B5EF4-FFF2-40B4-BE49-F238E27FC236}">
                <a16:creationId xmlns:a16="http://schemas.microsoft.com/office/drawing/2014/main" id="{AB5986B1-4C3D-4942-A09D-D0572088ECE7}"/>
              </a:ext>
            </a:extLst>
          </p:cNvPr>
          <p:cNvSpPr>
            <a:spLocks noGrp="1" noChangeArrowheads="1"/>
          </p:cNvSpPr>
          <p:nvPr>
            <p:ph type="sldNum" sz="quarter" idx="12"/>
          </p:nvPr>
        </p:nvSpPr>
        <p:spPr>
          <a:ln/>
        </p:spPr>
        <p:txBody>
          <a:bodyPr/>
          <a:lstStyle>
            <a:lvl1pPr>
              <a:defRPr/>
            </a:lvl1pPr>
          </a:lstStyle>
          <a:p>
            <a:pPr>
              <a:defRPr/>
            </a:pPr>
            <a:fld id="{0D0F950E-F66F-4CDE-B96B-B5845B83C5C1}" type="slidenum">
              <a:rPr lang="zh-CN" altLang="en-US"/>
              <a:pPr>
                <a:defRPr/>
              </a:pPr>
              <a:t>‹N°›</a:t>
            </a:fld>
            <a:endParaRPr lang="zh-CN" altLang="en-US"/>
          </a:p>
        </p:txBody>
      </p:sp>
    </p:spTree>
    <p:extLst>
      <p:ext uri="{BB962C8B-B14F-4D97-AF65-F5344CB8AC3E}">
        <p14:creationId xmlns:p14="http://schemas.microsoft.com/office/powerpoint/2010/main" val="130199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KSO_FD">
            <a:extLst>
              <a:ext uri="{FF2B5EF4-FFF2-40B4-BE49-F238E27FC236}">
                <a16:creationId xmlns:a16="http://schemas.microsoft.com/office/drawing/2014/main" id="{10671BAB-BA43-4761-8995-77208CA71BAD}"/>
              </a:ext>
            </a:extLst>
          </p:cNvPr>
          <p:cNvSpPr>
            <a:spLocks noGrp="1" noChangeArrowheads="1"/>
          </p:cNvSpPr>
          <p:nvPr>
            <p:ph type="dt" sz="half" idx="10"/>
          </p:nvPr>
        </p:nvSpPr>
        <p:spPr>
          <a:ln/>
        </p:spPr>
        <p:txBody>
          <a:bodyPr/>
          <a:lstStyle>
            <a:lvl1pPr>
              <a:defRPr/>
            </a:lvl1pPr>
          </a:lstStyle>
          <a:p>
            <a:pPr>
              <a:defRPr/>
            </a:pPr>
            <a:fld id="{B0909C25-B876-4F36-A652-954871172FB7}" type="datetime1">
              <a:rPr lang="en-US" altLang="en-US"/>
              <a:pPr>
                <a:defRPr/>
              </a:pPr>
              <a:t>5/5/2024</a:t>
            </a:fld>
            <a:endParaRPr lang="en-US" altLang="en-US"/>
          </a:p>
        </p:txBody>
      </p:sp>
      <p:sp>
        <p:nvSpPr>
          <p:cNvPr id="4" name="KSO_FT">
            <a:extLst>
              <a:ext uri="{FF2B5EF4-FFF2-40B4-BE49-F238E27FC236}">
                <a16:creationId xmlns:a16="http://schemas.microsoft.com/office/drawing/2014/main" id="{84ED6106-DB90-4D4C-83C8-68726674264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KSO_FN">
            <a:extLst>
              <a:ext uri="{FF2B5EF4-FFF2-40B4-BE49-F238E27FC236}">
                <a16:creationId xmlns:a16="http://schemas.microsoft.com/office/drawing/2014/main" id="{0E19A39C-EE92-429A-81AA-44F4E8B71BF7}"/>
              </a:ext>
            </a:extLst>
          </p:cNvPr>
          <p:cNvSpPr>
            <a:spLocks noGrp="1" noChangeArrowheads="1"/>
          </p:cNvSpPr>
          <p:nvPr>
            <p:ph type="sldNum" sz="quarter" idx="12"/>
          </p:nvPr>
        </p:nvSpPr>
        <p:spPr>
          <a:ln/>
        </p:spPr>
        <p:txBody>
          <a:bodyPr/>
          <a:lstStyle>
            <a:lvl1pPr>
              <a:defRPr/>
            </a:lvl1pPr>
          </a:lstStyle>
          <a:p>
            <a:pPr>
              <a:defRPr/>
            </a:pPr>
            <a:fld id="{FA155CBB-D4BD-4E95-96D7-EC13F4AC95CE}" type="slidenum">
              <a:rPr lang="zh-CN" altLang="en-US"/>
              <a:pPr>
                <a:defRPr/>
              </a:pPr>
              <a:t>‹N°›</a:t>
            </a:fld>
            <a:endParaRPr lang="zh-CN" altLang="en-US"/>
          </a:p>
        </p:txBody>
      </p:sp>
    </p:spTree>
    <p:extLst>
      <p:ext uri="{BB962C8B-B14F-4D97-AF65-F5344CB8AC3E}">
        <p14:creationId xmlns:p14="http://schemas.microsoft.com/office/powerpoint/2010/main" val="316075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KSO_FD">
            <a:extLst>
              <a:ext uri="{FF2B5EF4-FFF2-40B4-BE49-F238E27FC236}">
                <a16:creationId xmlns:a16="http://schemas.microsoft.com/office/drawing/2014/main" id="{1889903C-C1C4-4599-A67B-149FA29DF3F4}"/>
              </a:ext>
            </a:extLst>
          </p:cNvPr>
          <p:cNvSpPr>
            <a:spLocks noGrp="1" noChangeArrowheads="1"/>
          </p:cNvSpPr>
          <p:nvPr>
            <p:ph type="dt" sz="half" idx="10"/>
          </p:nvPr>
        </p:nvSpPr>
        <p:spPr>
          <a:ln/>
        </p:spPr>
        <p:txBody>
          <a:bodyPr/>
          <a:lstStyle>
            <a:lvl1pPr>
              <a:defRPr/>
            </a:lvl1pPr>
          </a:lstStyle>
          <a:p>
            <a:pPr>
              <a:defRPr/>
            </a:pPr>
            <a:fld id="{DACA5A31-8425-4F3F-9837-CAD849D6F27D}" type="datetime1">
              <a:rPr lang="en-US" altLang="en-US"/>
              <a:pPr>
                <a:defRPr/>
              </a:pPr>
              <a:t>5/5/2024</a:t>
            </a:fld>
            <a:endParaRPr lang="en-US" altLang="en-US"/>
          </a:p>
        </p:txBody>
      </p:sp>
      <p:sp>
        <p:nvSpPr>
          <p:cNvPr id="3" name="KSO_FT">
            <a:extLst>
              <a:ext uri="{FF2B5EF4-FFF2-40B4-BE49-F238E27FC236}">
                <a16:creationId xmlns:a16="http://schemas.microsoft.com/office/drawing/2014/main" id="{4F062A21-7580-49D8-AA91-3023A489B1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KSO_FN">
            <a:extLst>
              <a:ext uri="{FF2B5EF4-FFF2-40B4-BE49-F238E27FC236}">
                <a16:creationId xmlns:a16="http://schemas.microsoft.com/office/drawing/2014/main" id="{FF995F22-A1D5-4DE1-8AE9-BC072E2FAA85}"/>
              </a:ext>
            </a:extLst>
          </p:cNvPr>
          <p:cNvSpPr>
            <a:spLocks noGrp="1" noChangeArrowheads="1"/>
          </p:cNvSpPr>
          <p:nvPr>
            <p:ph type="sldNum" sz="quarter" idx="12"/>
          </p:nvPr>
        </p:nvSpPr>
        <p:spPr>
          <a:ln/>
        </p:spPr>
        <p:txBody>
          <a:bodyPr/>
          <a:lstStyle>
            <a:lvl1pPr>
              <a:defRPr/>
            </a:lvl1pPr>
          </a:lstStyle>
          <a:p>
            <a:pPr>
              <a:defRPr/>
            </a:pPr>
            <a:fld id="{960698AD-12CC-40AA-8D10-0F798C67E17D}" type="slidenum">
              <a:rPr lang="zh-CN" altLang="en-US"/>
              <a:pPr>
                <a:defRPr/>
              </a:pPr>
              <a:t>‹N°›</a:t>
            </a:fld>
            <a:endParaRPr lang="zh-CN" altLang="en-US"/>
          </a:p>
        </p:txBody>
      </p:sp>
    </p:spTree>
    <p:extLst>
      <p:ext uri="{BB962C8B-B14F-4D97-AF65-F5344CB8AC3E}">
        <p14:creationId xmlns:p14="http://schemas.microsoft.com/office/powerpoint/2010/main" val="3181397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a:extLst>
              <a:ext uri="{FF2B5EF4-FFF2-40B4-BE49-F238E27FC236}">
                <a16:creationId xmlns:a16="http://schemas.microsoft.com/office/drawing/2014/main" id="{1812962F-7E7D-454F-B171-EAF2082258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43143"/>
          <a:stretch>
            <a:fillRect/>
          </a:stretch>
        </p:blipFill>
        <p:spPr bwMode="auto">
          <a:xfrm>
            <a:off x="101600" y="0"/>
            <a:ext cx="14559280" cy="144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KSO_FD">
            <a:extLst>
              <a:ext uri="{FF2B5EF4-FFF2-40B4-BE49-F238E27FC236}">
                <a16:creationId xmlns:a16="http://schemas.microsoft.com/office/drawing/2014/main" id="{ADA33101-6DFE-4BED-99D6-4B814D458F0E}"/>
              </a:ext>
            </a:extLst>
          </p:cNvPr>
          <p:cNvSpPr>
            <a:spLocks noGrp="1" noChangeArrowheads="1"/>
          </p:cNvSpPr>
          <p:nvPr>
            <p:ph type="dt" sz="half" idx="2"/>
          </p:nvPr>
        </p:nvSpPr>
        <p:spPr bwMode="auto">
          <a:xfrm>
            <a:off x="642621" y="7627621"/>
            <a:ext cx="3291840" cy="438150"/>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440">
                <a:solidFill>
                  <a:srgbClr val="939494"/>
                </a:solidFill>
                <a:ea typeface="幼圆" pitchFamily="1" charset="-122"/>
                <a:cs typeface="+mn-cs"/>
              </a:defRPr>
            </a:lvl1pPr>
          </a:lstStyle>
          <a:p>
            <a:pPr>
              <a:defRPr/>
            </a:pPr>
            <a:fld id="{F78D1536-7A88-47F5-A656-C4E007BAF358}" type="datetime1">
              <a:rPr lang="en-US" altLang="en-US"/>
              <a:pPr>
                <a:defRPr/>
              </a:pPr>
              <a:t>5/5/2024</a:t>
            </a:fld>
            <a:endParaRPr lang="en-US" altLang="en-US"/>
          </a:p>
        </p:txBody>
      </p:sp>
      <p:sp>
        <p:nvSpPr>
          <p:cNvPr id="1028" name="KSO_FT">
            <a:extLst>
              <a:ext uri="{FF2B5EF4-FFF2-40B4-BE49-F238E27FC236}">
                <a16:creationId xmlns:a16="http://schemas.microsoft.com/office/drawing/2014/main" id="{7C08CF91-B3EC-466A-A450-FB5951902AC2}"/>
              </a:ext>
            </a:extLst>
          </p:cNvPr>
          <p:cNvSpPr>
            <a:spLocks noGrp="1" noChangeArrowheads="1"/>
          </p:cNvSpPr>
          <p:nvPr>
            <p:ph type="ftr" sz="quarter" idx="3"/>
          </p:nvPr>
        </p:nvSpPr>
        <p:spPr bwMode="auto">
          <a:xfrm>
            <a:off x="9029701" y="7684771"/>
            <a:ext cx="4937760" cy="438150"/>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440">
                <a:solidFill>
                  <a:srgbClr val="939494"/>
                </a:solidFill>
                <a:ea typeface="幼圆" pitchFamily="1" charset="-122"/>
                <a:cs typeface="+mn-cs"/>
              </a:defRPr>
            </a:lvl1pPr>
          </a:lstStyle>
          <a:p>
            <a:pPr>
              <a:defRPr/>
            </a:pPr>
            <a:endParaRPr lang="zh-CN" altLang="en-US"/>
          </a:p>
        </p:txBody>
      </p:sp>
      <p:sp>
        <p:nvSpPr>
          <p:cNvPr id="1029" name="KSO_FN">
            <a:extLst>
              <a:ext uri="{FF2B5EF4-FFF2-40B4-BE49-F238E27FC236}">
                <a16:creationId xmlns:a16="http://schemas.microsoft.com/office/drawing/2014/main" id="{F48AA054-7700-46C3-B05F-F73647A5F8D2}"/>
              </a:ext>
            </a:extLst>
          </p:cNvPr>
          <p:cNvSpPr>
            <a:spLocks noGrp="1" noChangeArrowheads="1"/>
          </p:cNvSpPr>
          <p:nvPr>
            <p:ph type="sldNum" sz="quarter" idx="4"/>
          </p:nvPr>
        </p:nvSpPr>
        <p:spPr bwMode="auto">
          <a:xfrm>
            <a:off x="6926582" y="7640956"/>
            <a:ext cx="642619" cy="438150"/>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440" smtClean="0">
                <a:solidFill>
                  <a:srgbClr val="8C8F93"/>
                </a:solidFill>
              </a:defRPr>
            </a:lvl1pPr>
          </a:lstStyle>
          <a:p>
            <a:pPr>
              <a:defRPr/>
            </a:pPr>
            <a:fld id="{29D706B4-1A07-4721-B4AF-2098647B8D42}" type="slidenum">
              <a:rPr lang="zh-CN" altLang="en-US"/>
              <a:pPr>
                <a:defRPr/>
              </a:pPr>
              <a:t>‹N°›</a:t>
            </a:fld>
            <a:endParaRPr lang="zh-CN" altLang="en-US"/>
          </a:p>
        </p:txBody>
      </p:sp>
      <p:sp>
        <p:nvSpPr>
          <p:cNvPr id="1030" name="矩形 7">
            <a:extLst>
              <a:ext uri="{FF2B5EF4-FFF2-40B4-BE49-F238E27FC236}">
                <a16:creationId xmlns:a16="http://schemas.microsoft.com/office/drawing/2014/main" id="{AEC69CC3-63DC-491B-A3D4-32ED95C2FB63}"/>
              </a:ext>
            </a:extLst>
          </p:cNvPr>
          <p:cNvSpPr>
            <a:spLocks noChangeArrowheads="1"/>
          </p:cNvSpPr>
          <p:nvPr/>
        </p:nvSpPr>
        <p:spPr bwMode="auto">
          <a:xfrm>
            <a:off x="0" y="0"/>
            <a:ext cx="14630400" cy="1577340"/>
          </a:xfrm>
          <a:prstGeom prst="rect">
            <a:avLst/>
          </a:prstGeom>
          <a:solidFill>
            <a:srgbClr val="FFFFFF">
              <a:alpha val="79999"/>
            </a:srgbClr>
          </a:solidFill>
          <a:ln>
            <a:noFill/>
          </a:ln>
        </p:spPr>
        <p:txBody>
          <a:bodyPr anchor="ctr"/>
          <a:lstStyle>
            <a:lvl1pPr>
              <a:defRPr>
                <a:solidFill>
                  <a:schemeClr val="tx1"/>
                </a:solidFill>
                <a:latin typeface="Calibri" panose="020F0502020204030204" pitchFamily="34" charset="0"/>
                <a:ea typeface="幼圆" pitchFamily="1" charset="-122"/>
              </a:defRPr>
            </a:lvl1pPr>
            <a:lvl2pPr marL="742950" indent="-285750">
              <a:defRPr>
                <a:solidFill>
                  <a:schemeClr val="tx1"/>
                </a:solidFill>
                <a:latin typeface="Calibri" panose="020F0502020204030204" pitchFamily="34" charset="0"/>
                <a:ea typeface="幼圆" pitchFamily="1" charset="-122"/>
              </a:defRPr>
            </a:lvl2pPr>
            <a:lvl3pPr marL="1143000" indent="-228600">
              <a:defRPr>
                <a:solidFill>
                  <a:schemeClr val="tx1"/>
                </a:solidFill>
                <a:latin typeface="Calibri" panose="020F0502020204030204" pitchFamily="34" charset="0"/>
                <a:ea typeface="幼圆" pitchFamily="1" charset="-122"/>
              </a:defRPr>
            </a:lvl3pPr>
            <a:lvl4pPr marL="1600200" indent="-228600">
              <a:defRPr>
                <a:solidFill>
                  <a:schemeClr val="tx1"/>
                </a:solidFill>
                <a:latin typeface="Calibri" panose="020F0502020204030204" pitchFamily="34" charset="0"/>
                <a:ea typeface="幼圆" pitchFamily="1" charset="-122"/>
              </a:defRPr>
            </a:lvl4pPr>
            <a:lvl5pPr marL="2057400" indent="-228600">
              <a:defRPr>
                <a:solidFill>
                  <a:schemeClr val="tx1"/>
                </a:solidFill>
                <a:latin typeface="Calibri" panose="020F0502020204030204" pitchFamily="34" charset="0"/>
                <a:ea typeface="幼圆" pitchFamily="1"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1"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1"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1"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itchFamily="1" charset="-122"/>
              </a:defRPr>
            </a:lvl9pPr>
          </a:lstStyle>
          <a:p>
            <a:pPr algn="ctr" eaLnBrk="1" hangingPunct="1">
              <a:buFont typeface="Arial" panose="020B0604020202020204" pitchFamily="34" charset="0"/>
              <a:buNone/>
              <a:defRPr/>
            </a:pPr>
            <a:endParaRPr lang="zh-CN" altLang="en-US" sz="2160">
              <a:solidFill>
                <a:srgbClr val="FFFFFF"/>
              </a:solidFill>
              <a:cs typeface="+mn-cs"/>
            </a:endParaRPr>
          </a:p>
        </p:txBody>
      </p:sp>
      <p:sp>
        <p:nvSpPr>
          <p:cNvPr id="1031" name="KSO_BT1">
            <a:extLst>
              <a:ext uri="{FF2B5EF4-FFF2-40B4-BE49-F238E27FC236}">
                <a16:creationId xmlns:a16="http://schemas.microsoft.com/office/drawing/2014/main" id="{D53F21DC-E058-47A5-853E-999F8E945C5F}"/>
              </a:ext>
            </a:extLst>
          </p:cNvPr>
          <p:cNvSpPr>
            <a:spLocks noGrp="1" noChangeArrowheads="1"/>
          </p:cNvSpPr>
          <p:nvPr>
            <p:ph type="title"/>
          </p:nvPr>
        </p:nvSpPr>
        <p:spPr bwMode="auto">
          <a:xfrm>
            <a:off x="543560" y="337186"/>
            <a:ext cx="13434061" cy="81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32" name="KSO_BC1">
            <a:extLst>
              <a:ext uri="{FF2B5EF4-FFF2-40B4-BE49-F238E27FC236}">
                <a16:creationId xmlns:a16="http://schemas.microsoft.com/office/drawing/2014/main" id="{3819C84F-E5F8-4F5C-9AD7-55F806B3C2DF}"/>
              </a:ext>
            </a:extLst>
          </p:cNvPr>
          <p:cNvSpPr>
            <a:spLocks noGrp="1" noChangeArrowheads="1"/>
          </p:cNvSpPr>
          <p:nvPr>
            <p:ph type="body" idx="1"/>
          </p:nvPr>
        </p:nvSpPr>
        <p:spPr bwMode="auto">
          <a:xfrm>
            <a:off x="642621" y="1442086"/>
            <a:ext cx="13279120" cy="62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a:t>
            </a:r>
          </a:p>
          <a:p>
            <a:pPr lvl="1"/>
            <a:r>
              <a:rPr lang="en-US" altLang="zh-CN"/>
              <a:t>Second level</a:t>
            </a:r>
          </a:p>
        </p:txBody>
      </p:sp>
    </p:spTree>
    <p:extLst>
      <p:ext uri="{BB962C8B-B14F-4D97-AF65-F5344CB8AC3E}">
        <p14:creationId xmlns:p14="http://schemas.microsoft.com/office/powerpoint/2010/main" val="22008077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l" rtl="0" eaLnBrk="0" fontAlgn="base" hangingPunct="0">
        <a:lnSpc>
          <a:spcPct val="90000"/>
        </a:lnSpc>
        <a:spcBef>
          <a:spcPct val="0"/>
        </a:spcBef>
        <a:spcAft>
          <a:spcPct val="0"/>
        </a:spcAft>
        <a:defRPr sz="3840" b="1" kern="1200">
          <a:solidFill>
            <a:srgbClr val="8E6C0B"/>
          </a:solidFill>
          <a:latin typeface="+mj-lt"/>
          <a:ea typeface="+mj-ea"/>
          <a:cs typeface="华文新魏"/>
        </a:defRPr>
      </a:lvl1pPr>
      <a:lvl2pPr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cs typeface="华文新魏"/>
        </a:defRPr>
      </a:lvl2pPr>
      <a:lvl3pPr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cs typeface="华文新魏"/>
        </a:defRPr>
      </a:lvl3pPr>
      <a:lvl4pPr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cs typeface="华文新魏"/>
        </a:defRPr>
      </a:lvl4pPr>
      <a:lvl5pPr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cs typeface="华文新魏"/>
        </a:defRPr>
      </a:lvl5pPr>
      <a:lvl6pPr marL="548640"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defRPr>
      </a:lvl6pPr>
      <a:lvl7pPr marL="1097280"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defRPr>
      </a:lvl7pPr>
      <a:lvl8pPr marL="1645920"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defRPr>
      </a:lvl8pPr>
      <a:lvl9pPr marL="2194560" algn="l" rtl="0" eaLnBrk="0" fontAlgn="base" hangingPunct="0">
        <a:lnSpc>
          <a:spcPct val="90000"/>
        </a:lnSpc>
        <a:spcBef>
          <a:spcPct val="0"/>
        </a:spcBef>
        <a:spcAft>
          <a:spcPct val="0"/>
        </a:spcAft>
        <a:defRPr sz="3840" b="1">
          <a:solidFill>
            <a:srgbClr val="8E6C0B"/>
          </a:solidFill>
          <a:latin typeface="华文新魏" pitchFamily="2" charset="-122"/>
          <a:ea typeface="华文新魏" pitchFamily="2" charset="-122"/>
        </a:defRPr>
      </a:lvl9pPr>
    </p:titleStyle>
    <p:bodyStyle>
      <a:lvl1pPr marL="428626" indent="-428626" algn="just" rtl="0" eaLnBrk="0" fontAlgn="base" hangingPunct="0">
        <a:lnSpc>
          <a:spcPct val="110000"/>
        </a:lnSpc>
        <a:spcBef>
          <a:spcPts val="1920"/>
        </a:spcBef>
        <a:spcAft>
          <a:spcPct val="0"/>
        </a:spcAft>
        <a:buClr>
          <a:srgbClr val="963B22"/>
        </a:buClr>
        <a:buSzPct val="80000"/>
        <a:buBlip>
          <a:blip r:embed="rId14"/>
        </a:buBlip>
        <a:defRPr sz="2880" kern="1200">
          <a:solidFill>
            <a:srgbClr val="8E6C0B"/>
          </a:solidFill>
          <a:latin typeface="+mn-lt"/>
          <a:ea typeface="+mn-ea"/>
          <a:cs typeface="华文新魏"/>
        </a:defRPr>
      </a:lvl1pPr>
      <a:lvl2pPr marL="428626" indent="-428626" algn="just" rtl="0" eaLnBrk="0" fontAlgn="base" hangingPunct="0">
        <a:lnSpc>
          <a:spcPct val="130000"/>
        </a:lnSpc>
        <a:spcBef>
          <a:spcPct val="0"/>
        </a:spcBef>
        <a:spcAft>
          <a:spcPts val="720"/>
        </a:spcAft>
        <a:buClr>
          <a:srgbClr val="DFDC9A"/>
        </a:buClr>
        <a:buFont typeface="幼圆"/>
        <a:buChar char=" "/>
        <a:defRPr sz="1920" kern="1200">
          <a:solidFill>
            <a:srgbClr val="7D7D7D"/>
          </a:solidFill>
          <a:latin typeface="幼圆" pitchFamily="1" charset="-122"/>
          <a:ea typeface="幼圆" pitchFamily="1" charset="-122"/>
          <a:cs typeface="幼圆"/>
        </a:defRPr>
      </a:lvl2pPr>
      <a:lvl3pPr marL="1371600" indent="-274320" algn="l" rtl="0" eaLnBrk="0" fontAlgn="base" hangingPunct="0">
        <a:lnSpc>
          <a:spcPct val="90000"/>
        </a:lnSpc>
        <a:spcBef>
          <a:spcPts val="600"/>
        </a:spcBef>
        <a:spcAft>
          <a:spcPct val="0"/>
        </a:spcAft>
        <a:buFont typeface="Arial" panose="020B0604020202020204" pitchFamily="34" charset="0"/>
        <a:buChar char="•"/>
        <a:defRPr sz="2400" kern="1200">
          <a:solidFill>
            <a:schemeClr val="tx1"/>
          </a:solidFill>
          <a:latin typeface="Calibri" panose="020F0502020204030204" pitchFamily="34" charset="0"/>
          <a:ea typeface="幼圆" pitchFamily="1" charset="-122"/>
          <a:cs typeface="幼圆"/>
        </a:defRPr>
      </a:lvl3pPr>
      <a:lvl4pPr marL="1920240" indent="-274320" algn="l" rtl="0" eaLnBrk="0" fontAlgn="base" hangingPunct="0">
        <a:lnSpc>
          <a:spcPct val="90000"/>
        </a:lnSpc>
        <a:spcBef>
          <a:spcPts val="600"/>
        </a:spcBef>
        <a:spcAft>
          <a:spcPct val="0"/>
        </a:spcAft>
        <a:buFont typeface="Arial" panose="020B0604020202020204" pitchFamily="34" charset="0"/>
        <a:buChar char="•"/>
        <a:defRPr sz="2400" kern="1200">
          <a:solidFill>
            <a:schemeClr val="tx1"/>
          </a:solidFill>
          <a:latin typeface="Calibri" panose="020F0502020204030204" pitchFamily="34" charset="0"/>
          <a:ea typeface="幼圆" pitchFamily="1" charset="-122"/>
          <a:cs typeface="幼圆"/>
        </a:defRPr>
      </a:lvl4pPr>
      <a:lvl5pPr marL="2468880" indent="-274320" algn="l" rtl="0" eaLnBrk="0" fontAlgn="base" hangingPunct="0">
        <a:lnSpc>
          <a:spcPct val="90000"/>
        </a:lnSpc>
        <a:spcBef>
          <a:spcPts val="600"/>
        </a:spcBef>
        <a:spcAft>
          <a:spcPct val="0"/>
        </a:spcAft>
        <a:buFont typeface="Arial" panose="020B0604020202020204" pitchFamily="34" charset="0"/>
        <a:buChar char="•"/>
        <a:defRPr sz="2400" kern="1200">
          <a:solidFill>
            <a:schemeClr val="tx1"/>
          </a:solidFill>
          <a:latin typeface="Calibri" panose="020F0502020204030204" pitchFamily="34" charset="0"/>
          <a:ea typeface="幼圆" pitchFamily="1" charset="-122"/>
          <a:cs typeface="幼圆"/>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dx.doi.org/10.1145/2816839.2816891" TargetMode="External"/><Relationship Id="rId2" Type="http://schemas.openxmlformats.org/officeDocument/2006/relationships/hyperlink" Target="http://www.iccss.vfast.org/" TargetMode="External"/><Relationship Id="rId1" Type="http://schemas.openxmlformats.org/officeDocument/2006/relationships/slideLayout" Target="../slideLayouts/slideLayout9.xml"/><Relationship Id="rId6" Type="http://schemas.openxmlformats.org/officeDocument/2006/relationships/hyperlink" Target="https://doi.org/10.1080/13614568.2016.1152311" TargetMode="External"/><Relationship Id="rId5" Type="http://schemas.openxmlformats.org/officeDocument/2006/relationships/hyperlink" Target="http://www.ijfcc.org/" TargetMode="External"/><Relationship Id="rId4" Type="http://schemas.openxmlformats.org/officeDocument/2006/relationships/hyperlink" Target="http://dx.doi.org/10.1145/2816839.2816912"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researchgate.net/journal/Adaptive-Behavior-1059-7123" TargetMode="External"/><Relationship Id="rId2" Type="http://schemas.openxmlformats.org/officeDocument/2006/relationships/hyperlink" Target="https://www.researchgate.net/journal/International-Journal-of-Technology-and-Human-Interaction-1548-3916?_tp=eyJjb250ZXh0Ijp7ImZpcnN0UGFnZSI6InByb2ZpbGUiLCJwYWdlIjoicHVibGljYXRpb24iLCJwcmV2aW91c1BhZ2UiOiJwcm9maWxlIiwicG9zaXRpb24iOiJwYWdlSGVhZGVyIn19" TargetMode="External"/><Relationship Id="rId1" Type="http://schemas.openxmlformats.org/officeDocument/2006/relationships/slideLayout" Target="../slideLayouts/slideLayout9.xml"/><Relationship Id="rId4" Type="http://schemas.openxmlformats.org/officeDocument/2006/relationships/hyperlink" Target="https://doi.org/10.1007/978-3-319-75175-7_7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researchgate.net/journal/International-Journal-of-Learning-Technology-1741-8119?_tp=eyJjb250ZXh0Ijp7ImZpcnN0UGFnZSI6InByb2ZpbGUiLCJwYWdlIjoicHVibGljYXRpb24iLCJwcmV2aW91c1BhZ2UiOiJwcm9maWxlIiwicG9zaXRpb24iOiJwYWdlSGVhZGVyIn19" TargetMode="External"/><Relationship Id="rId2" Type="http://schemas.openxmlformats.org/officeDocument/2006/relationships/hyperlink" Target="https://www.researchgate.net/journal/Innovative-Higher-Education-1573-1758?_sg=r0VeIslRVMgGqdhsuhhhKn95_DC6IQdjJG9f49CcIeI7kTV6lnV2XVwoe-krmysOoAasBmlAizZ7j69L9Vkxuj1CRemznA.dsJgPG88kUiGGcXqlaBQfkADaP_6_pvKeLWKFYXBn5R-lU4f46h9fYDQsVOC_mcDicLboSzIE2U2sDiiOBEBpw&amp;_tp=eyJjb250ZXh0Ijp7ImZpcnN0UGFnZSI6InByb2ZpbGUiLCJwYWdlIjoicHVibGljYXRpb24iLCJwcmV2aW91c1BhZ2UiOiJwcm9maWxlIiwicG9zaXRpb24iOiJwYWdlSGVhZGVyIn19" TargetMode="External"/><Relationship Id="rId1" Type="http://schemas.openxmlformats.org/officeDocument/2006/relationships/slideLayout" Target="../slideLayouts/slideLayout9.xml"/><Relationship Id="rId4" Type="http://schemas.openxmlformats.org/officeDocument/2006/relationships/hyperlink" Target="https://www.researchgate.net/journal/Evolving-Systems-1868-6486?_sg=8YHRSS-MD4ElyTpZb4mweE_aDqXbapYG74n0kdCfgdpcHawimeHG86S9RhRzLLNAuJkmbrF-yuN333aKqcu_ykpTJwTTdw.B73eDK_bZG1UTp3uJAYLN4QTIix2ALO78WkyKN4tOzueJ71Eqkmpqj1CnZddfTXwnEpeSwjYtg5jVOvYDuxQS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41000"/>
          </a:blip>
          <a:tile tx="0" ty="0" sx="100000" sy="100000" flip="none" algn="tl"/>
        </a:blip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A304C71B-3E5C-4EE8-A7B6-CCE09F65954A}"/>
              </a:ext>
            </a:extLst>
          </p:cNvPr>
          <p:cNvSpPr txBox="1">
            <a:spLocks/>
          </p:cNvSpPr>
          <p:nvPr/>
        </p:nvSpPr>
        <p:spPr>
          <a:xfrm>
            <a:off x="1828800" y="3752850"/>
            <a:ext cx="10890886" cy="1034414"/>
          </a:xfrm>
          <a:prstGeom prst="rect">
            <a:avLst/>
          </a:prstGeom>
        </p:spPr>
        <p:txBody>
          <a:bodyPr/>
          <a:lstStyle/>
          <a:p>
            <a:pPr algn="ctr" rtl="1">
              <a:lnSpc>
                <a:spcPct val="90000"/>
              </a:lnSpc>
              <a:defRPr/>
            </a:pPr>
            <a:r>
              <a:rPr lang="ar-DZ" sz="7500" b="1" dirty="0">
                <a:solidFill>
                  <a:schemeClr val="accent1"/>
                </a:solidFill>
                <a:latin typeface="Arial Black" panose="020B0A04020102020204" pitchFamily="34" charset="0"/>
                <a:ea typeface="+mj-ea"/>
                <a:cs typeface="+mj-cs"/>
              </a:rPr>
              <a:t>مخاطر استعمال منصات التواصل الاجتماعي</a:t>
            </a:r>
            <a:endParaRPr lang="fr-FR" sz="7500" b="1" dirty="0">
              <a:solidFill>
                <a:schemeClr val="accent1"/>
              </a:solidFill>
              <a:latin typeface="Arial Black" panose="020B0A04020102020204" pitchFamily="34" charset="0"/>
              <a:ea typeface="+mj-ea"/>
              <a:cs typeface="+mj-cs"/>
            </a:endParaRPr>
          </a:p>
        </p:txBody>
      </p:sp>
      <p:sp>
        <p:nvSpPr>
          <p:cNvPr id="5123" name="ZoneTexte 6">
            <a:extLst>
              <a:ext uri="{FF2B5EF4-FFF2-40B4-BE49-F238E27FC236}">
                <a16:creationId xmlns:a16="http://schemas.microsoft.com/office/drawing/2014/main" id="{72DA52FB-6291-42FB-823D-BFDCF51680F9}"/>
              </a:ext>
            </a:extLst>
          </p:cNvPr>
          <p:cNvSpPr txBox="1">
            <a:spLocks noChangeArrowheads="1"/>
          </p:cNvSpPr>
          <p:nvPr/>
        </p:nvSpPr>
        <p:spPr bwMode="auto">
          <a:xfrm>
            <a:off x="236483" y="6796338"/>
            <a:ext cx="400549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600"/>
              </a:spcBef>
              <a:buClr>
                <a:srgbClr val="963B22"/>
              </a:buClr>
              <a:buSzPct val="80000"/>
              <a:buBlip>
                <a:blip r:embed="rId4"/>
              </a:buBlip>
              <a:defRPr sz="2400">
                <a:solidFill>
                  <a:srgbClr val="8E6C0B"/>
                </a:solidFill>
                <a:latin typeface="华文新魏" panose="02010800040101010101" pitchFamily="2" charset="-122"/>
                <a:ea typeface="华文新魏" panose="02010800040101010101" pitchFamily="2" charset="-122"/>
                <a:cs typeface="华文新魏" panose="02010800040101010101" pitchFamily="2" charset="-122"/>
              </a:defRPr>
            </a:lvl1pPr>
            <a:lvl2pPr marL="742950" indent="-285750" algn="just">
              <a:lnSpc>
                <a:spcPct val="130000"/>
              </a:lnSpc>
              <a:spcAft>
                <a:spcPts val="600"/>
              </a:spcAft>
              <a:buClr>
                <a:srgbClr val="DFDC9A"/>
              </a:buClr>
              <a:buFont typeface="幼圆"/>
              <a:buChar char=" "/>
              <a:defRPr sz="1600">
                <a:solidFill>
                  <a:srgbClr val="7D7D7D"/>
                </a:solidFill>
                <a:latin typeface="幼圆"/>
                <a:ea typeface="幼圆"/>
                <a:cs typeface="幼圆"/>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9pPr>
          </a:lstStyle>
          <a:p>
            <a:pPr algn="l">
              <a:lnSpc>
                <a:spcPct val="100000"/>
              </a:lnSpc>
              <a:spcBef>
                <a:spcPct val="0"/>
              </a:spcBef>
              <a:buClrTx/>
              <a:buSzTx/>
              <a:buFontTx/>
              <a:buNone/>
            </a:pPr>
            <a:r>
              <a:rPr lang="ar-DZ" altLang="fr-FR" sz="3500" b="1" dirty="0">
                <a:solidFill>
                  <a:schemeClr val="accent1"/>
                </a:solidFill>
                <a:latin typeface="Corbel" panose="020B0503020204020204" pitchFamily="34" charset="0"/>
                <a:ea typeface="幼圆"/>
                <a:cs typeface="幼圆"/>
              </a:rPr>
              <a:t>الأستاذ أخروف سمير</a:t>
            </a:r>
            <a:endParaRPr lang="fr-FR" altLang="fr-FR" sz="3500" b="1" dirty="0">
              <a:solidFill>
                <a:schemeClr val="accent1"/>
              </a:solidFill>
              <a:latin typeface="Corbel" panose="020B0503020204020204" pitchFamily="34" charset="0"/>
              <a:ea typeface="幼圆"/>
              <a:cs typeface="幼圆"/>
            </a:endParaRPr>
          </a:p>
        </p:txBody>
      </p:sp>
      <p:pic>
        <p:nvPicPr>
          <p:cNvPr id="5124" name="Image 5">
            <a:extLst>
              <a:ext uri="{FF2B5EF4-FFF2-40B4-BE49-F238E27FC236}">
                <a16:creationId xmlns:a16="http://schemas.microsoft.com/office/drawing/2014/main" id="{01927CD9-26AB-45D5-BB06-7E72CF25C2E3}"/>
              </a:ext>
            </a:extLst>
          </p:cNvPr>
          <p:cNvPicPr>
            <a:picLocks noChangeAspect="1"/>
          </p:cNvPicPr>
          <p:nvPr/>
        </p:nvPicPr>
        <p:blipFill>
          <a:blip r:embed="rId5">
            <a:clrChange>
              <a:clrFrom>
                <a:srgbClr val="FFFFFF"/>
              </a:clrFrom>
              <a:clrTo>
                <a:srgbClr val="FFFFFF">
                  <a:alpha val="0"/>
                </a:srgbClr>
              </a:clrTo>
            </a:clrChange>
          </a:blip>
          <a:srcRect/>
          <a:stretch/>
        </p:blipFill>
        <p:spPr bwMode="auto">
          <a:xfrm>
            <a:off x="12037696" y="277422"/>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ZoneTexte 6">
            <a:extLst>
              <a:ext uri="{FF2B5EF4-FFF2-40B4-BE49-F238E27FC236}">
                <a16:creationId xmlns:a16="http://schemas.microsoft.com/office/drawing/2014/main" id="{8407F6AD-59DA-420F-8208-492B123EF3E7}"/>
              </a:ext>
            </a:extLst>
          </p:cNvPr>
          <p:cNvSpPr txBox="1">
            <a:spLocks noChangeArrowheads="1"/>
          </p:cNvSpPr>
          <p:nvPr/>
        </p:nvSpPr>
        <p:spPr bwMode="auto">
          <a:xfrm>
            <a:off x="2983262" y="165060"/>
            <a:ext cx="86638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600"/>
              </a:spcBef>
              <a:buClr>
                <a:srgbClr val="963B22"/>
              </a:buClr>
              <a:buSzPct val="80000"/>
              <a:buBlip>
                <a:blip r:embed="rId4"/>
              </a:buBlip>
              <a:defRPr sz="2400">
                <a:solidFill>
                  <a:srgbClr val="8E6C0B"/>
                </a:solidFill>
                <a:latin typeface="华文新魏" panose="02010800040101010101" pitchFamily="2" charset="-122"/>
                <a:ea typeface="华文新魏" panose="02010800040101010101" pitchFamily="2" charset="-122"/>
                <a:cs typeface="华文新魏" panose="02010800040101010101" pitchFamily="2" charset="-122"/>
              </a:defRPr>
            </a:lvl1pPr>
            <a:lvl2pPr marL="742950" indent="-285750" algn="just">
              <a:lnSpc>
                <a:spcPct val="130000"/>
              </a:lnSpc>
              <a:spcAft>
                <a:spcPts val="600"/>
              </a:spcAft>
              <a:buClr>
                <a:srgbClr val="DFDC9A"/>
              </a:buClr>
              <a:buFont typeface="幼圆"/>
              <a:buChar char=" "/>
              <a:defRPr sz="1600">
                <a:solidFill>
                  <a:srgbClr val="7D7D7D"/>
                </a:solidFill>
                <a:latin typeface="幼圆"/>
                <a:ea typeface="幼圆"/>
                <a:cs typeface="幼圆"/>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9pPr>
          </a:lstStyle>
          <a:p>
            <a:pPr lvl="1" algn="ctr" rtl="1">
              <a:lnSpc>
                <a:spcPct val="100000"/>
              </a:lnSpc>
              <a:spcAft>
                <a:spcPts val="0"/>
              </a:spcAft>
            </a:pPr>
            <a:r>
              <a:rPr lang="ar-DZ" sz="3500" dirty="0">
                <a:solidFill>
                  <a:schemeClr val="accent1"/>
                </a:solidFill>
                <a:latin typeface="Times New Roman" panose="02020603050405020304" pitchFamily="18" charset="0"/>
              </a:rPr>
              <a:t>الجمهورية الجزائرية الديمقراطية الشعبية</a:t>
            </a:r>
          </a:p>
          <a:p>
            <a:pPr lvl="1" algn="ctr" rtl="1">
              <a:lnSpc>
                <a:spcPct val="100000"/>
              </a:lnSpc>
              <a:spcAft>
                <a:spcPts val="0"/>
              </a:spcAft>
            </a:pPr>
            <a:r>
              <a:rPr lang="ar-DZ" sz="3500" dirty="0">
                <a:solidFill>
                  <a:schemeClr val="accent1"/>
                </a:solidFill>
                <a:latin typeface="Times New Roman" panose="02020603050405020304" pitchFamily="18" charset="0"/>
              </a:rPr>
              <a:t>وزارة التعليم العالي والبحث العلمي</a:t>
            </a:r>
            <a:endParaRPr lang="fr-FR" sz="3500" dirty="0">
              <a:solidFill>
                <a:schemeClr val="accent1"/>
              </a:solidFill>
              <a:latin typeface="Times New Roman" panose="02020603050405020304" pitchFamily="18" charset="0"/>
            </a:endParaRPr>
          </a:p>
          <a:p>
            <a:pPr lvl="1" algn="ctr" rtl="1">
              <a:lnSpc>
                <a:spcPct val="100000"/>
              </a:lnSpc>
              <a:spcAft>
                <a:spcPts val="0"/>
              </a:spcAft>
            </a:pPr>
            <a:r>
              <a:rPr lang="ar-DZ" sz="3500" dirty="0">
                <a:solidFill>
                  <a:schemeClr val="accent1"/>
                </a:solidFill>
                <a:effectLst/>
                <a:latin typeface="Times New Roman" panose="02020603050405020304" pitchFamily="18" charset="0"/>
                <a:ea typeface="Calibri" panose="020F0502020204030204" pitchFamily="34" charset="0"/>
                <a:cs typeface="Al-Kharashi 58 Naskh"/>
              </a:rPr>
              <a:t>جامعة محمد بوضياف المسيلة</a:t>
            </a:r>
            <a:endParaRPr lang="fr-FR" altLang="fr-FR" sz="3500" dirty="0">
              <a:solidFill>
                <a:schemeClr val="accent1"/>
              </a:solidFill>
              <a:latin typeface="Corbel" panose="020B0503020204020204" pitchFamily="34" charset="0"/>
              <a:ea typeface="幼圆"/>
              <a:cs typeface="幼圆"/>
            </a:endParaRPr>
          </a:p>
        </p:txBody>
      </p:sp>
      <p:sp>
        <p:nvSpPr>
          <p:cNvPr id="5126" name="Espace réservé du numéro de diapositive 13">
            <a:extLst>
              <a:ext uri="{FF2B5EF4-FFF2-40B4-BE49-F238E27FC236}">
                <a16:creationId xmlns:a16="http://schemas.microsoft.com/office/drawing/2014/main" id="{026FBA0B-A08D-4DF9-A8D9-B3480777A90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110000"/>
              </a:lnSpc>
              <a:spcBef>
                <a:spcPts val="1920"/>
              </a:spcBef>
              <a:buClr>
                <a:srgbClr val="963B22"/>
              </a:buClr>
              <a:buSzPct val="80000"/>
              <a:buBlip>
                <a:blip r:embed="rId4"/>
              </a:buBlip>
              <a:defRPr sz="2880">
                <a:solidFill>
                  <a:srgbClr val="8E6C0B"/>
                </a:solidFill>
                <a:latin typeface="华文新魏" panose="02010800040101010101" pitchFamily="2" charset="-122"/>
                <a:ea typeface="华文新魏" panose="02010800040101010101" pitchFamily="2" charset="-122"/>
                <a:cs typeface="华文新魏" panose="02010800040101010101" pitchFamily="2" charset="-122"/>
              </a:defRPr>
            </a:lvl1pPr>
            <a:lvl2pPr marL="891540" indent="-342900" algn="just">
              <a:lnSpc>
                <a:spcPct val="130000"/>
              </a:lnSpc>
              <a:spcAft>
                <a:spcPts val="720"/>
              </a:spcAft>
              <a:buClr>
                <a:srgbClr val="DFDC9A"/>
              </a:buClr>
              <a:buFont typeface="幼圆"/>
              <a:buChar char=" "/>
              <a:defRPr sz="1920">
                <a:solidFill>
                  <a:srgbClr val="7D7D7D"/>
                </a:solidFill>
                <a:latin typeface="幼圆"/>
                <a:ea typeface="幼圆"/>
                <a:cs typeface="幼圆"/>
              </a:defRPr>
            </a:lvl2pPr>
            <a:lvl3pPr marL="1371600" indent="-274320">
              <a:lnSpc>
                <a:spcPct val="90000"/>
              </a:lnSpc>
              <a:spcBef>
                <a:spcPts val="600"/>
              </a:spcBef>
              <a:buFont typeface="Arial" panose="020B0604020202020204" pitchFamily="34" charset="0"/>
              <a:buChar char="•"/>
              <a:defRPr sz="2400">
                <a:solidFill>
                  <a:schemeClr val="tx1"/>
                </a:solidFill>
                <a:latin typeface="Calibri" panose="020F0502020204030204" pitchFamily="34" charset="0"/>
                <a:ea typeface="幼圆"/>
                <a:cs typeface="幼圆"/>
              </a:defRPr>
            </a:lvl3pPr>
            <a:lvl4pPr marL="1920240" indent="-274320">
              <a:lnSpc>
                <a:spcPct val="90000"/>
              </a:lnSpc>
              <a:spcBef>
                <a:spcPts val="600"/>
              </a:spcBef>
              <a:buFont typeface="Arial" panose="020B0604020202020204" pitchFamily="34" charset="0"/>
              <a:buChar char="•"/>
              <a:defRPr sz="2400">
                <a:solidFill>
                  <a:schemeClr val="tx1"/>
                </a:solidFill>
                <a:latin typeface="Calibri" panose="020F0502020204030204" pitchFamily="34" charset="0"/>
                <a:ea typeface="幼圆"/>
                <a:cs typeface="幼圆"/>
              </a:defRPr>
            </a:lvl4pPr>
            <a:lvl5pPr marL="2468880" indent="-274320">
              <a:lnSpc>
                <a:spcPct val="90000"/>
              </a:lnSpc>
              <a:spcBef>
                <a:spcPts val="600"/>
              </a:spcBef>
              <a:buFont typeface="Arial" panose="020B0604020202020204" pitchFamily="34" charset="0"/>
              <a:buChar char="•"/>
              <a:defRPr sz="2400">
                <a:solidFill>
                  <a:schemeClr val="tx1"/>
                </a:solidFill>
                <a:latin typeface="Calibri" panose="020F0502020204030204" pitchFamily="34" charset="0"/>
                <a:ea typeface="幼圆"/>
                <a:cs typeface="幼圆"/>
              </a:defRPr>
            </a:lvl5pPr>
            <a:lvl6pPr marL="301752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6pPr>
            <a:lvl7pPr marL="356616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7pPr>
            <a:lvl8pPr marL="411480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8pPr>
            <a:lvl9pPr marL="466344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9pPr>
          </a:lstStyle>
          <a:p>
            <a:pPr algn="ctr">
              <a:lnSpc>
                <a:spcPct val="100000"/>
              </a:lnSpc>
              <a:spcBef>
                <a:spcPct val="0"/>
              </a:spcBef>
              <a:buClrTx/>
              <a:buSzTx/>
              <a:buFontTx/>
              <a:buNone/>
            </a:pPr>
            <a:endParaRPr lang="zh-CN" altLang="en-US" sz="1440" dirty="0">
              <a:solidFill>
                <a:srgbClr val="8C8F93"/>
              </a:solidFill>
              <a:latin typeface="Calibri" panose="020F0502020204030204" pitchFamily="34" charset="0"/>
              <a:ea typeface="幼圆"/>
              <a:cs typeface="幼圆"/>
            </a:endParaRPr>
          </a:p>
        </p:txBody>
      </p:sp>
      <p:sp>
        <p:nvSpPr>
          <p:cNvPr id="7" name="ZoneTexte 6">
            <a:extLst>
              <a:ext uri="{FF2B5EF4-FFF2-40B4-BE49-F238E27FC236}">
                <a16:creationId xmlns:a16="http://schemas.microsoft.com/office/drawing/2014/main" id="{17C254C4-E2CA-4FEE-B290-A00E4C6B7D50}"/>
              </a:ext>
            </a:extLst>
          </p:cNvPr>
          <p:cNvSpPr txBox="1"/>
          <p:nvPr/>
        </p:nvSpPr>
        <p:spPr>
          <a:xfrm>
            <a:off x="4677845" y="7582846"/>
            <a:ext cx="9645851" cy="400110"/>
          </a:xfrm>
          <a:prstGeom prst="rect">
            <a:avLst/>
          </a:prstGeom>
          <a:noFill/>
        </p:spPr>
        <p:txBody>
          <a:bodyPr wrap="square">
            <a:spAutoFit/>
          </a:bodyPr>
          <a:lstStyle/>
          <a:p>
            <a:pPr algn="r" rtl="1"/>
            <a:r>
              <a:rPr lang="ar-DZ" sz="2000" b="1" dirty="0">
                <a:solidFill>
                  <a:schemeClr val="accent1"/>
                </a:solidFill>
                <a:latin typeface="Times New Roman" panose="02020603050405020304" pitchFamily="18" charset="0"/>
                <a:ea typeface="Calibri" panose="020F0502020204030204" pitchFamily="34" charset="0"/>
                <a:cs typeface="Al-Kharashi 58 Naskh"/>
              </a:rPr>
              <a:t>اليوم التحسيسي ضد الأخطار المتعلقة باستعمال وسائل التواصل الاجتماعي الأربعاء 08 ماي 2024</a:t>
            </a:r>
            <a:endParaRPr lang="fr-FR" sz="200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F5EA183-26DA-4D5E-841A-861D90003F39}"/>
              </a:ext>
            </a:extLst>
          </p:cNvPr>
          <p:cNvSpPr/>
          <p:nvPr/>
        </p:nvSpPr>
        <p:spPr bwMode="auto">
          <a:xfrm>
            <a:off x="1048407" y="3072796"/>
            <a:ext cx="12533586" cy="215960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Rectangle 1">
            <a:extLst>
              <a:ext uri="{FF2B5EF4-FFF2-40B4-BE49-F238E27FC236}">
                <a16:creationId xmlns:a16="http://schemas.microsoft.com/office/drawing/2014/main" id="{653111E2-6CDD-4BCA-B8B7-E8A3E7FA155F}"/>
              </a:ext>
            </a:extLst>
          </p:cNvPr>
          <p:cNvSpPr txBox="1">
            <a:spLocks/>
          </p:cNvSpPr>
          <p:nvPr/>
        </p:nvSpPr>
        <p:spPr>
          <a:xfrm>
            <a:off x="1048407" y="3072796"/>
            <a:ext cx="12533586" cy="2159603"/>
          </a:xfrm>
          <a:prstGeom prst="rect">
            <a:avLst/>
          </a:prstGeom>
        </p:spPr>
        <p:txBody>
          <a:bodyPr/>
          <a:lstStyle/>
          <a:p>
            <a:pPr marL="0" marR="0" lvl="0" indent="0" algn="ctr" defTabSz="1097280" rtl="0" eaLnBrk="0" fontAlgn="auto" latinLnBrk="0" hangingPunct="0">
              <a:lnSpc>
                <a:spcPct val="90000"/>
              </a:lnSpc>
              <a:spcBef>
                <a:spcPct val="0"/>
              </a:spcBef>
              <a:spcAft>
                <a:spcPts val="0"/>
              </a:spcAft>
              <a:buClrTx/>
              <a:buSzTx/>
              <a:buFontTx/>
              <a:buNone/>
              <a:tabLst/>
              <a:defRPr/>
            </a:pPr>
            <a:r>
              <a:rPr kumimoji="0" lang="ar-DZ" sz="16000" b="1" i="0" u="none" strike="noStrike" kern="1200" cap="none" spc="0" normalizeH="0" baseline="0" noProof="0" dirty="0">
                <a:ln>
                  <a:noFill/>
                </a:ln>
                <a:solidFill>
                  <a:srgbClr val="8E6C0B"/>
                </a:solidFill>
                <a:effectLst/>
                <a:uLnTx/>
                <a:uFillTx/>
                <a:latin typeface="华文新魏"/>
                <a:ea typeface="华文新魏"/>
                <a:cs typeface="+mn-cs"/>
              </a:rPr>
              <a:t>بعض الإحصائيات</a:t>
            </a:r>
            <a:endParaRPr kumimoji="0" lang="fr-FR" sz="16000" b="1" i="0" u="none" strike="noStrike" kern="1200" cap="none" spc="0" normalizeH="0" baseline="0" noProof="0" dirty="0">
              <a:ln>
                <a:noFill/>
              </a:ln>
              <a:solidFill>
                <a:srgbClr val="8E6C0B"/>
              </a:solidFill>
              <a:effectLst/>
              <a:uLnTx/>
              <a:uFillTx/>
              <a:latin typeface="华文新魏"/>
              <a:ea typeface="华文新魏"/>
              <a:cs typeface="+mn-cs"/>
            </a:endParaRPr>
          </a:p>
        </p:txBody>
      </p:sp>
    </p:spTree>
    <p:extLst>
      <p:ext uri="{BB962C8B-B14F-4D97-AF65-F5344CB8AC3E}">
        <p14:creationId xmlns:p14="http://schemas.microsoft.com/office/powerpoint/2010/main" val="393182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515C0AE-31FA-476E-98E5-708548724205}"/>
              </a:ext>
            </a:extLst>
          </p:cNvPr>
          <p:cNvSpPr>
            <a:spLocks noGrp="1"/>
          </p:cNvSpPr>
          <p:nvPr>
            <p:ph type="sldNum" sz="quarter" idx="12"/>
          </p:nvPr>
        </p:nvSpPr>
        <p:spPr/>
        <p:txBody>
          <a:bodyPr/>
          <a:lstStyle/>
          <a:p>
            <a:pPr>
              <a:defRPr/>
            </a:pPr>
            <a:fld id="{960698AD-12CC-40AA-8D10-0F798C67E17D}" type="slidenum">
              <a:rPr lang="zh-CN" altLang="en-US" smtClean="0"/>
              <a:pPr>
                <a:defRPr/>
              </a:pPr>
              <a:t>11</a:t>
            </a:fld>
            <a:endParaRPr lang="zh-CN" altLang="en-US"/>
          </a:p>
        </p:txBody>
      </p:sp>
      <p:pic>
        <p:nvPicPr>
          <p:cNvPr id="7" name="Image 6">
            <a:extLst>
              <a:ext uri="{FF2B5EF4-FFF2-40B4-BE49-F238E27FC236}">
                <a16:creationId xmlns:a16="http://schemas.microsoft.com/office/drawing/2014/main" id="{F11A460B-CD00-4BF1-B6D5-E26FDB0EAA47}"/>
              </a:ext>
            </a:extLst>
          </p:cNvPr>
          <p:cNvPicPr>
            <a:picLocks noChangeAspect="1"/>
          </p:cNvPicPr>
          <p:nvPr/>
        </p:nvPicPr>
        <p:blipFill>
          <a:blip r:embed="rId2"/>
          <a:stretch>
            <a:fillRect/>
          </a:stretch>
        </p:blipFill>
        <p:spPr>
          <a:xfrm>
            <a:off x="1" y="-42657"/>
            <a:ext cx="14840432" cy="8398381"/>
          </a:xfrm>
          <a:prstGeom prst="rect">
            <a:avLst/>
          </a:prstGeom>
        </p:spPr>
      </p:pic>
    </p:spTree>
    <p:extLst>
      <p:ext uri="{BB962C8B-B14F-4D97-AF65-F5344CB8AC3E}">
        <p14:creationId xmlns:p14="http://schemas.microsoft.com/office/powerpoint/2010/main" val="26164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06A6EF-6C18-44FB-A385-9AEDD733AE0C}"/>
              </a:ext>
            </a:extLst>
          </p:cNvPr>
          <p:cNvSpPr>
            <a:spLocks noGrp="1"/>
          </p:cNvSpPr>
          <p:nvPr>
            <p:ph type="sldNum" sz="quarter" idx="12"/>
          </p:nvPr>
        </p:nvSpPr>
        <p:spPr/>
        <p:txBody>
          <a:bodyPr/>
          <a:lstStyle/>
          <a:p>
            <a:pPr>
              <a:defRPr/>
            </a:pPr>
            <a:fld id="{960698AD-12CC-40AA-8D10-0F798C67E17D}" type="slidenum">
              <a:rPr lang="zh-CN" altLang="en-US" smtClean="0"/>
              <a:pPr>
                <a:defRPr/>
              </a:pPr>
              <a:t>12</a:t>
            </a:fld>
            <a:endParaRPr lang="zh-CN" altLang="en-US"/>
          </a:p>
        </p:txBody>
      </p:sp>
      <p:pic>
        <p:nvPicPr>
          <p:cNvPr id="5" name="Image 4">
            <a:extLst>
              <a:ext uri="{FF2B5EF4-FFF2-40B4-BE49-F238E27FC236}">
                <a16:creationId xmlns:a16="http://schemas.microsoft.com/office/drawing/2014/main" id="{C0376629-9D5E-4A37-9698-71D4B502980D}"/>
              </a:ext>
            </a:extLst>
          </p:cNvPr>
          <p:cNvPicPr>
            <a:picLocks noChangeAspect="1"/>
          </p:cNvPicPr>
          <p:nvPr/>
        </p:nvPicPr>
        <p:blipFill>
          <a:blip r:embed="rId2"/>
          <a:stretch>
            <a:fillRect/>
          </a:stretch>
        </p:blipFill>
        <p:spPr>
          <a:xfrm>
            <a:off x="0" y="0"/>
            <a:ext cx="14738482" cy="8403021"/>
          </a:xfrm>
          <a:prstGeom prst="rect">
            <a:avLst/>
          </a:prstGeom>
        </p:spPr>
      </p:pic>
    </p:spTree>
    <p:extLst>
      <p:ext uri="{BB962C8B-B14F-4D97-AF65-F5344CB8AC3E}">
        <p14:creationId xmlns:p14="http://schemas.microsoft.com/office/powerpoint/2010/main" val="357869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997CCB8-83F1-4054-8543-F2549E26D32C}"/>
              </a:ext>
            </a:extLst>
          </p:cNvPr>
          <p:cNvSpPr>
            <a:spLocks noGrp="1"/>
          </p:cNvSpPr>
          <p:nvPr>
            <p:ph type="sldNum" sz="quarter" idx="12"/>
          </p:nvPr>
        </p:nvSpPr>
        <p:spPr/>
        <p:txBody>
          <a:bodyPr/>
          <a:lstStyle/>
          <a:p>
            <a:pPr>
              <a:defRPr/>
            </a:pPr>
            <a:fld id="{960698AD-12CC-40AA-8D10-0F798C67E17D}" type="slidenum">
              <a:rPr lang="zh-CN" altLang="en-US" smtClean="0"/>
              <a:pPr>
                <a:defRPr/>
              </a:pPr>
              <a:t>13</a:t>
            </a:fld>
            <a:endParaRPr lang="zh-CN" altLang="en-US"/>
          </a:p>
        </p:txBody>
      </p:sp>
      <p:pic>
        <p:nvPicPr>
          <p:cNvPr id="5" name="Image 4">
            <a:extLst>
              <a:ext uri="{FF2B5EF4-FFF2-40B4-BE49-F238E27FC236}">
                <a16:creationId xmlns:a16="http://schemas.microsoft.com/office/drawing/2014/main" id="{F46FDFB1-0A59-4039-8951-151BBC4781C9}"/>
              </a:ext>
            </a:extLst>
          </p:cNvPr>
          <p:cNvPicPr>
            <a:picLocks noChangeAspect="1"/>
          </p:cNvPicPr>
          <p:nvPr/>
        </p:nvPicPr>
        <p:blipFill>
          <a:blip r:embed="rId2"/>
          <a:stretch>
            <a:fillRect/>
          </a:stretch>
        </p:blipFill>
        <p:spPr>
          <a:xfrm>
            <a:off x="-11780" y="0"/>
            <a:ext cx="14914928" cy="8229600"/>
          </a:xfrm>
          <a:prstGeom prst="rect">
            <a:avLst/>
          </a:prstGeom>
        </p:spPr>
      </p:pic>
    </p:spTree>
    <p:extLst>
      <p:ext uri="{BB962C8B-B14F-4D97-AF65-F5344CB8AC3E}">
        <p14:creationId xmlns:p14="http://schemas.microsoft.com/office/powerpoint/2010/main" val="154385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34D9E0E-804F-4585-862E-E8219F52EFEC}"/>
              </a:ext>
            </a:extLst>
          </p:cNvPr>
          <p:cNvSpPr>
            <a:spLocks noGrp="1"/>
          </p:cNvSpPr>
          <p:nvPr>
            <p:ph type="sldNum" sz="quarter" idx="12"/>
          </p:nvPr>
        </p:nvSpPr>
        <p:spPr/>
        <p:txBody>
          <a:bodyPr/>
          <a:lstStyle/>
          <a:p>
            <a:pPr>
              <a:defRPr/>
            </a:pPr>
            <a:fld id="{960698AD-12CC-40AA-8D10-0F798C67E17D}" type="slidenum">
              <a:rPr lang="zh-CN" altLang="en-US" smtClean="0"/>
              <a:pPr>
                <a:defRPr/>
              </a:pPr>
              <a:t>14</a:t>
            </a:fld>
            <a:endParaRPr lang="zh-CN" altLang="en-US"/>
          </a:p>
        </p:txBody>
      </p:sp>
      <p:pic>
        <p:nvPicPr>
          <p:cNvPr id="4" name="Image 3">
            <a:extLst>
              <a:ext uri="{FF2B5EF4-FFF2-40B4-BE49-F238E27FC236}">
                <a16:creationId xmlns:a16="http://schemas.microsoft.com/office/drawing/2014/main" id="{FFCB4A72-ACFA-444A-AEEC-3038918B5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400679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06BA0B5B-70BE-4E27-B4B0-EFCB3A7A2C39}"/>
              </a:ext>
            </a:extLst>
          </p:cNvPr>
          <p:cNvSpPr/>
          <p:nvPr/>
        </p:nvSpPr>
        <p:spPr bwMode="auto">
          <a:xfrm>
            <a:off x="2353733" y="341460"/>
            <a:ext cx="10045846" cy="98768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A9ABC467-1589-4EEA-8F4D-2C040B699BCC}"/>
              </a:ext>
            </a:extLst>
          </p:cNvPr>
          <p:cNvSpPr>
            <a:spLocks noGrp="1"/>
          </p:cNvSpPr>
          <p:nvPr>
            <p:ph type="sldNum" sz="quarter" idx="12"/>
          </p:nvPr>
        </p:nvSpPr>
        <p:spPr/>
        <p:txBody>
          <a:bodyPr/>
          <a:lstStyle/>
          <a:p>
            <a:pPr>
              <a:defRPr/>
            </a:pPr>
            <a:fld id="{960698AD-12CC-40AA-8D10-0F798C67E17D}" type="slidenum">
              <a:rPr lang="zh-CN" altLang="en-US" smtClean="0"/>
              <a:pPr>
                <a:defRPr/>
              </a:pPr>
              <a:t>15</a:t>
            </a:fld>
            <a:endParaRPr lang="zh-CN" altLang="en-US"/>
          </a:p>
        </p:txBody>
      </p:sp>
      <p:sp>
        <p:nvSpPr>
          <p:cNvPr id="4" name="ZoneTexte 3">
            <a:extLst>
              <a:ext uri="{FF2B5EF4-FFF2-40B4-BE49-F238E27FC236}">
                <a16:creationId xmlns:a16="http://schemas.microsoft.com/office/drawing/2014/main" id="{46C937C1-1AC6-463D-A883-67664365F5D2}"/>
              </a:ext>
            </a:extLst>
          </p:cNvPr>
          <p:cNvSpPr txBox="1"/>
          <p:nvPr/>
        </p:nvSpPr>
        <p:spPr>
          <a:xfrm>
            <a:off x="2230820" y="341460"/>
            <a:ext cx="10168759" cy="1015663"/>
          </a:xfrm>
          <a:prstGeom prst="rect">
            <a:avLst/>
          </a:prstGeom>
          <a:noFill/>
        </p:spPr>
        <p:txBody>
          <a:bodyPr wrap="square">
            <a:spAutoFit/>
          </a:bodyPr>
          <a:lstStyle/>
          <a:p>
            <a:pPr algn="ctr" rtl="1"/>
            <a:r>
              <a:rPr lang="ar-DZ" sz="6000" b="1" dirty="0">
                <a:solidFill>
                  <a:schemeClr val="accent1">
                    <a:lumMod val="50000"/>
                  </a:schemeClr>
                </a:solidFill>
                <a:latin typeface="Arial" panose="020B0604020202020204" pitchFamily="34" charset="0"/>
              </a:rPr>
              <a:t>أنواع مخاطر</a:t>
            </a:r>
            <a:r>
              <a:rPr lang="ar-DZ" sz="6000" b="1" dirty="0">
                <a:solidFill>
                  <a:schemeClr val="accent1">
                    <a:lumMod val="50000"/>
                  </a:schemeClr>
                </a:solidFill>
                <a:effectLst/>
                <a:latin typeface="Arial" panose="020B0604020202020204" pitchFamily="34" charset="0"/>
              </a:rPr>
              <a:t> مواقع التواصل الاجتماعي</a:t>
            </a:r>
            <a:endParaRPr lang="ar-DZ" sz="6000" dirty="0">
              <a:solidFill>
                <a:schemeClr val="accent1">
                  <a:lumMod val="50000"/>
                </a:schemeClr>
              </a:solidFill>
              <a:effectLst/>
            </a:endParaRPr>
          </a:p>
        </p:txBody>
      </p:sp>
      <p:sp>
        <p:nvSpPr>
          <p:cNvPr id="5" name="ZoneTexte 4">
            <a:extLst>
              <a:ext uri="{FF2B5EF4-FFF2-40B4-BE49-F238E27FC236}">
                <a16:creationId xmlns:a16="http://schemas.microsoft.com/office/drawing/2014/main" id="{FF45EFA0-45D4-4C82-89B0-D4DBE179C7A7}"/>
              </a:ext>
            </a:extLst>
          </p:cNvPr>
          <p:cNvSpPr txBox="1"/>
          <p:nvPr/>
        </p:nvSpPr>
        <p:spPr>
          <a:xfrm>
            <a:off x="3189889" y="1530396"/>
            <a:ext cx="10168759" cy="5909310"/>
          </a:xfrm>
          <a:prstGeom prst="rect">
            <a:avLst/>
          </a:prstGeom>
          <a:noFill/>
        </p:spPr>
        <p:txBody>
          <a:bodyPr wrap="square">
            <a:spAutoFit/>
          </a:bodyPr>
          <a:lstStyle/>
          <a:p>
            <a:pPr marL="685800" indent="-685800" algn="r" rtl="1">
              <a:buFont typeface="Wingdings" panose="05000000000000000000" pitchFamily="2" charset="2"/>
              <a:buChar char="q"/>
            </a:pPr>
            <a:r>
              <a:rPr lang="ar-DZ" sz="4500" b="1" dirty="0">
                <a:solidFill>
                  <a:schemeClr val="accent1">
                    <a:lumMod val="75000"/>
                  </a:schemeClr>
                </a:solidFill>
                <a:latin typeface="Arial" panose="020B0604020202020204" pitchFamily="34" charset="0"/>
              </a:rPr>
              <a:t>التأثير</a:t>
            </a:r>
            <a:r>
              <a:rPr lang="ar-DZ" sz="4500" b="1" dirty="0">
                <a:solidFill>
                  <a:schemeClr val="accent1">
                    <a:lumMod val="75000"/>
                  </a:schemeClr>
                </a:solidFill>
                <a:effectLst/>
                <a:latin typeface="Arial" panose="020B0604020202020204" pitchFamily="34" charset="0"/>
              </a:rPr>
              <a:t> على الصحة النفسية</a:t>
            </a: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النفسية</a:t>
            </a:r>
            <a:endParaRPr lang="ar-DZ" sz="4800" b="1" dirty="0">
              <a:solidFill>
                <a:schemeClr val="accent1">
                  <a:lumMod val="75000"/>
                </a:schemeClr>
              </a:solidFill>
              <a:latin typeface="Roboto Slab" pitchFamily="34" charset="0"/>
              <a:ea typeface="Roboto Slab" pitchFamily="34" charset="-122"/>
              <a:cs typeface="Roboto Slab" pitchFamily="34" charset="-120"/>
            </a:endParaRP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الأخلاقي</a:t>
            </a:r>
            <a:r>
              <a:rPr lang="ar-DZ" sz="4800" b="1" dirty="0">
                <a:solidFill>
                  <a:schemeClr val="accent1">
                    <a:lumMod val="75000"/>
                  </a:schemeClr>
                </a:solidFill>
                <a:latin typeface="Roboto Slab" pitchFamily="34" charset="0"/>
                <a:ea typeface="Roboto Slab" pitchFamily="34" charset="-122"/>
                <a:cs typeface="Roboto Slab" pitchFamily="34" charset="-120"/>
              </a:rPr>
              <a:t>ة</a:t>
            </a: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الأمنية</a:t>
            </a:r>
            <a:endParaRPr lang="ar-DZ" sz="4800" b="1" dirty="0">
              <a:solidFill>
                <a:schemeClr val="accent1">
                  <a:lumMod val="75000"/>
                </a:schemeClr>
              </a:solidFill>
              <a:latin typeface="Roboto Slab" pitchFamily="34" charset="0"/>
              <a:ea typeface="Roboto Slab" pitchFamily="34" charset="-122"/>
              <a:cs typeface="Roboto Slab" pitchFamily="34" charset="-120"/>
            </a:endParaRP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الصحية</a:t>
            </a:r>
            <a:endParaRPr lang="ar-DZ" sz="4800" b="1" dirty="0">
              <a:solidFill>
                <a:schemeClr val="accent1">
                  <a:lumMod val="75000"/>
                </a:schemeClr>
              </a:solidFill>
              <a:latin typeface="Roboto Slab" pitchFamily="34" charset="0"/>
              <a:ea typeface="Roboto Slab" pitchFamily="34" charset="-122"/>
              <a:cs typeface="Roboto Slab" pitchFamily="34" charset="-120"/>
            </a:endParaRP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الاجتماعية</a:t>
            </a:r>
            <a:endParaRPr lang="ar-DZ" sz="4800" b="1" dirty="0">
              <a:solidFill>
                <a:schemeClr val="accent1">
                  <a:lumMod val="75000"/>
                </a:schemeClr>
              </a:solidFill>
              <a:latin typeface="Roboto Slab" pitchFamily="34" charset="0"/>
              <a:ea typeface="Roboto Slab" pitchFamily="34" charset="-122"/>
              <a:cs typeface="Roboto Slab" pitchFamily="34" charset="-120"/>
            </a:endParaRP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التعليمية</a:t>
            </a:r>
            <a:endParaRPr lang="ar-DZ" sz="4800" b="1" dirty="0">
              <a:solidFill>
                <a:schemeClr val="accent1">
                  <a:lumMod val="75000"/>
                </a:schemeClr>
              </a:solidFill>
              <a:latin typeface="Roboto Slab" pitchFamily="34" charset="0"/>
              <a:ea typeface="Roboto Slab" pitchFamily="34" charset="-122"/>
              <a:cs typeface="Roboto Slab" pitchFamily="34" charset="-120"/>
            </a:endParaRPr>
          </a:p>
          <a:p>
            <a:pPr marL="685800" indent="-685800" algn="r" rtl="1">
              <a:buFont typeface="Wingdings" panose="05000000000000000000" pitchFamily="2" charset="2"/>
              <a:buChar char="q"/>
            </a:pPr>
            <a:r>
              <a:rPr lang="en-US" sz="4800" b="1" dirty="0">
                <a:solidFill>
                  <a:schemeClr val="accent1">
                    <a:lumMod val="75000"/>
                  </a:schemeClr>
                </a:solidFill>
                <a:latin typeface="Roboto Slab" pitchFamily="34" charset="0"/>
                <a:ea typeface="Roboto Slab" pitchFamily="34" charset="-122"/>
                <a:cs typeface="Roboto Slab" pitchFamily="34" charset="-120"/>
              </a:rPr>
              <a:t>المخاطر المهنية</a:t>
            </a:r>
            <a:endParaRPr lang="ar-DZ" sz="4500" dirty="0">
              <a:solidFill>
                <a:schemeClr val="accent1">
                  <a:lumMod val="75000"/>
                </a:schemeClr>
              </a:solidFill>
              <a:effectLst/>
            </a:endParaRPr>
          </a:p>
        </p:txBody>
      </p:sp>
    </p:spTree>
    <p:extLst>
      <p:ext uri="{BB962C8B-B14F-4D97-AF65-F5344CB8AC3E}">
        <p14:creationId xmlns:p14="http://schemas.microsoft.com/office/powerpoint/2010/main" val="409691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D850C694-530F-4EA3-8DD2-9FB38ECD37FD}"/>
              </a:ext>
            </a:extLst>
          </p:cNvPr>
          <p:cNvSpPr/>
          <p:nvPr/>
        </p:nvSpPr>
        <p:spPr bwMode="auto">
          <a:xfrm>
            <a:off x="897467" y="564280"/>
            <a:ext cx="13038666" cy="101566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14" name="Rectangle : coins arrondis 13">
            <a:extLst>
              <a:ext uri="{FF2B5EF4-FFF2-40B4-BE49-F238E27FC236}">
                <a16:creationId xmlns:a16="http://schemas.microsoft.com/office/drawing/2014/main" id="{6FAABB29-9F8C-4646-8BFE-B1CCEC3FFD8B}"/>
              </a:ext>
            </a:extLst>
          </p:cNvPr>
          <p:cNvSpPr/>
          <p:nvPr/>
        </p:nvSpPr>
        <p:spPr bwMode="auto">
          <a:xfrm>
            <a:off x="162916" y="2963913"/>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ar-DZ" sz="3000" b="1" dirty="0">
                <a:solidFill>
                  <a:schemeClr val="accent1">
                    <a:lumMod val="50000"/>
                  </a:schemeClr>
                </a:solidFill>
                <a:effectLst/>
                <a:latin typeface="Arial" panose="020B0604020202020204" pitchFamily="34" charset="0"/>
              </a:rPr>
              <a:t>زيادة الشعور بالوحدة والاكتئاب</a:t>
            </a:r>
            <a:endParaRPr lang="fr-FR" sz="3000" b="1" dirty="0">
              <a:solidFill>
                <a:schemeClr val="accent1">
                  <a:lumMod val="50000"/>
                </a:schemeClr>
              </a:solidFill>
              <a:effectLst/>
              <a:latin typeface="Arial" panose="020B0604020202020204" pitchFamily="34" charset="0"/>
            </a:endParaRPr>
          </a:p>
          <a:p>
            <a:pPr algn="ctr"/>
            <a:endParaRPr lang="fr-FR" sz="3000" b="1" dirty="0">
              <a:solidFill>
                <a:schemeClr val="accent1">
                  <a:lumMod val="50000"/>
                </a:schemeClr>
              </a:solidFill>
              <a:latin typeface="Arial" panose="020B0604020202020204" pitchFamily="34" charset="0"/>
            </a:endParaRPr>
          </a:p>
          <a:p>
            <a:pPr algn="r"/>
            <a:r>
              <a:rPr lang="ar-DZ" sz="3000" dirty="0">
                <a:effectLst/>
                <a:latin typeface="Arial" panose="020B0604020202020204" pitchFamily="34" charset="0"/>
              </a:rPr>
              <a:t>يمكن أن يؤدي الاستخدام المفرط لوسائل التواصل الاجتماعي إلى زيادة الشعور بالوحدة والاكتئاب بسبب المقارنة الدائمة بالآخرين والشعور بعدم الكفاءة.</a:t>
            </a:r>
            <a:endParaRPr lang="ar-DZ" sz="3000" dirty="0"/>
          </a:p>
          <a:p>
            <a:pPr algn="ctr"/>
            <a:endParaRPr lang="ar-DZ" sz="3000" dirty="0">
              <a:solidFill>
                <a:schemeClr val="accent1">
                  <a:lumMod val="50000"/>
                </a:schemeClr>
              </a:solidFill>
            </a:endParaRPr>
          </a:p>
        </p:txBody>
      </p:sp>
      <p:sp>
        <p:nvSpPr>
          <p:cNvPr id="10" name="Rectangle : coins arrondis 9">
            <a:extLst>
              <a:ext uri="{FF2B5EF4-FFF2-40B4-BE49-F238E27FC236}">
                <a16:creationId xmlns:a16="http://schemas.microsoft.com/office/drawing/2014/main" id="{085B018C-EBD6-46F0-8AF0-95FE5D1D0CCB}"/>
              </a:ext>
            </a:extLst>
          </p:cNvPr>
          <p:cNvSpPr/>
          <p:nvPr/>
        </p:nvSpPr>
        <p:spPr bwMode="auto">
          <a:xfrm>
            <a:off x="9837696"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ar-DZ" dirty="0"/>
          </a:p>
        </p:txBody>
      </p:sp>
      <p:sp>
        <p:nvSpPr>
          <p:cNvPr id="3" name="Espace réservé du numéro de diapositive 2">
            <a:extLst>
              <a:ext uri="{FF2B5EF4-FFF2-40B4-BE49-F238E27FC236}">
                <a16:creationId xmlns:a16="http://schemas.microsoft.com/office/drawing/2014/main" id="{4E7DDAFB-3994-4943-A4D1-3EE394B8D2BF}"/>
              </a:ext>
            </a:extLst>
          </p:cNvPr>
          <p:cNvSpPr>
            <a:spLocks noGrp="1"/>
          </p:cNvSpPr>
          <p:nvPr>
            <p:ph type="sldNum" sz="quarter" idx="12"/>
          </p:nvPr>
        </p:nvSpPr>
        <p:spPr/>
        <p:txBody>
          <a:bodyPr/>
          <a:lstStyle/>
          <a:p>
            <a:pPr>
              <a:defRPr/>
            </a:pPr>
            <a:fld id="{960698AD-12CC-40AA-8D10-0F798C67E17D}" type="slidenum">
              <a:rPr lang="zh-CN" altLang="en-US" smtClean="0"/>
              <a:pPr>
                <a:defRPr/>
              </a:pPr>
              <a:t>16</a:t>
            </a:fld>
            <a:endParaRPr lang="zh-CN" altLang="en-US"/>
          </a:p>
        </p:txBody>
      </p:sp>
      <p:sp>
        <p:nvSpPr>
          <p:cNvPr id="5" name="ZoneTexte 4">
            <a:extLst>
              <a:ext uri="{FF2B5EF4-FFF2-40B4-BE49-F238E27FC236}">
                <a16:creationId xmlns:a16="http://schemas.microsoft.com/office/drawing/2014/main" id="{FE981AB6-B1CF-4791-A2EE-5E60087FF75D}"/>
              </a:ext>
            </a:extLst>
          </p:cNvPr>
          <p:cNvSpPr txBox="1"/>
          <p:nvPr/>
        </p:nvSpPr>
        <p:spPr>
          <a:xfrm>
            <a:off x="897467" y="564280"/>
            <a:ext cx="13038666" cy="1015663"/>
          </a:xfrm>
          <a:prstGeom prst="rect">
            <a:avLst/>
          </a:prstGeom>
          <a:noFill/>
        </p:spPr>
        <p:txBody>
          <a:bodyPr wrap="square">
            <a:spAutoFit/>
          </a:bodyPr>
          <a:lstStyle/>
          <a:p>
            <a:pPr algn="ctr"/>
            <a:r>
              <a:rPr lang="ar-DZ" sz="6000" b="1" dirty="0">
                <a:solidFill>
                  <a:schemeClr val="accent1">
                    <a:lumMod val="50000"/>
                  </a:schemeClr>
                </a:solidFill>
                <a:effectLst/>
                <a:latin typeface="Arial" panose="020B0604020202020204" pitchFamily="34" charset="0"/>
              </a:rPr>
              <a:t>تأثير مواقع التواصل الاجتماعي على الصحة النفسية</a:t>
            </a:r>
            <a:endParaRPr lang="ar-DZ" sz="6000" dirty="0">
              <a:solidFill>
                <a:schemeClr val="accent1">
                  <a:lumMod val="50000"/>
                </a:schemeClr>
              </a:solidFill>
              <a:effectLst/>
            </a:endParaRPr>
          </a:p>
        </p:txBody>
      </p:sp>
      <p:sp>
        <p:nvSpPr>
          <p:cNvPr id="9" name="ZoneTexte 8">
            <a:extLst>
              <a:ext uri="{FF2B5EF4-FFF2-40B4-BE49-F238E27FC236}">
                <a16:creationId xmlns:a16="http://schemas.microsoft.com/office/drawing/2014/main" id="{60A5234E-E218-423F-BD3C-5F5B3F550EDA}"/>
              </a:ext>
            </a:extLst>
          </p:cNvPr>
          <p:cNvSpPr txBox="1"/>
          <p:nvPr/>
        </p:nvSpPr>
        <p:spPr>
          <a:xfrm>
            <a:off x="9727336" y="3171974"/>
            <a:ext cx="4571999" cy="1015663"/>
          </a:xfrm>
          <a:prstGeom prst="rect">
            <a:avLst/>
          </a:prstGeom>
          <a:noFill/>
        </p:spPr>
        <p:txBody>
          <a:bodyPr wrap="square">
            <a:spAutoFit/>
          </a:bodyPr>
          <a:lstStyle/>
          <a:p>
            <a:pPr algn="ctr" rtl="1"/>
            <a:r>
              <a:rPr lang="ar-DZ" sz="3000" b="1" dirty="0">
                <a:solidFill>
                  <a:schemeClr val="accent1">
                    <a:lumMod val="50000"/>
                  </a:schemeClr>
                </a:solidFill>
                <a:effectLst/>
                <a:latin typeface="Arial" panose="020B0604020202020204" pitchFamily="34" charset="0"/>
              </a:rPr>
              <a:t>تأثير الصور المثالية على الثقة بالنفس</a:t>
            </a:r>
            <a:endParaRPr lang="ar-DZ" sz="3000" b="1" dirty="0">
              <a:solidFill>
                <a:schemeClr val="accent1">
                  <a:lumMod val="50000"/>
                </a:schemeClr>
              </a:solidFill>
            </a:endParaRPr>
          </a:p>
        </p:txBody>
      </p:sp>
      <p:sp>
        <p:nvSpPr>
          <p:cNvPr id="13" name="Rectangle : coins arrondis 12">
            <a:extLst>
              <a:ext uri="{FF2B5EF4-FFF2-40B4-BE49-F238E27FC236}">
                <a16:creationId xmlns:a16="http://schemas.microsoft.com/office/drawing/2014/main" id="{76A87442-9815-4845-9058-C232D094F2FE}"/>
              </a:ext>
            </a:extLst>
          </p:cNvPr>
          <p:cNvSpPr/>
          <p:nvPr/>
        </p:nvSpPr>
        <p:spPr bwMode="auto">
          <a:xfrm>
            <a:off x="4974029"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1"/>
            <a:r>
              <a:rPr lang="ar-DZ" sz="3000" b="1" dirty="0">
                <a:solidFill>
                  <a:schemeClr val="accent1">
                    <a:lumMod val="50000"/>
                  </a:schemeClr>
                </a:solidFill>
                <a:effectLst/>
                <a:latin typeface="Arial" panose="020B0604020202020204" pitchFamily="34" charset="0"/>
              </a:rPr>
              <a:t>تأثير الإدمان ونقص النوم</a:t>
            </a:r>
            <a:endParaRPr lang="ar-DZ" sz="3000" dirty="0">
              <a:solidFill>
                <a:schemeClr val="accent1">
                  <a:lumMod val="50000"/>
                </a:schemeClr>
              </a:solidFill>
            </a:endParaRPr>
          </a:p>
        </p:txBody>
      </p:sp>
      <p:sp>
        <p:nvSpPr>
          <p:cNvPr id="12" name="ZoneTexte 11">
            <a:extLst>
              <a:ext uri="{FF2B5EF4-FFF2-40B4-BE49-F238E27FC236}">
                <a16:creationId xmlns:a16="http://schemas.microsoft.com/office/drawing/2014/main" id="{820BD0F7-C7AE-4A3D-A15A-8FE6BAD94140}"/>
              </a:ext>
            </a:extLst>
          </p:cNvPr>
          <p:cNvSpPr txBox="1"/>
          <p:nvPr/>
        </p:nvSpPr>
        <p:spPr>
          <a:xfrm>
            <a:off x="9948052" y="4341638"/>
            <a:ext cx="4256686" cy="2400657"/>
          </a:xfrm>
          <a:prstGeom prst="rect">
            <a:avLst/>
          </a:prstGeom>
          <a:noFill/>
        </p:spPr>
        <p:txBody>
          <a:bodyPr wrap="square">
            <a:spAutoFit/>
          </a:bodyPr>
          <a:lstStyle/>
          <a:p>
            <a:pPr algn="r" rtl="1"/>
            <a:r>
              <a:rPr lang="ar-DZ" sz="3000" dirty="0">
                <a:effectLst/>
                <a:latin typeface="Arial" panose="020B0604020202020204" pitchFamily="34" charset="0"/>
              </a:rPr>
              <a:t>يمكن أن تؤدي الصور المثالية المنشورة على وسائل التواصل الاجتماعي إلى تقليل الثقة بالنفس وزيادة الضغط النفسي لتحقيق معايير غير واقعية.</a:t>
            </a:r>
            <a:endParaRPr lang="ar-DZ" sz="3000" dirty="0"/>
          </a:p>
        </p:txBody>
      </p:sp>
      <p:sp>
        <p:nvSpPr>
          <p:cNvPr id="16" name="ZoneTexte 15">
            <a:extLst>
              <a:ext uri="{FF2B5EF4-FFF2-40B4-BE49-F238E27FC236}">
                <a16:creationId xmlns:a16="http://schemas.microsoft.com/office/drawing/2014/main" id="{5AF4E205-9409-41CC-9AC7-0EF6FD3FB4BB}"/>
              </a:ext>
            </a:extLst>
          </p:cNvPr>
          <p:cNvSpPr txBox="1"/>
          <p:nvPr/>
        </p:nvSpPr>
        <p:spPr>
          <a:xfrm>
            <a:off x="5026583" y="4242678"/>
            <a:ext cx="4353900" cy="1938992"/>
          </a:xfrm>
          <a:prstGeom prst="rect">
            <a:avLst/>
          </a:prstGeom>
          <a:noFill/>
        </p:spPr>
        <p:txBody>
          <a:bodyPr wrap="square">
            <a:spAutoFit/>
          </a:bodyPr>
          <a:lstStyle/>
          <a:p>
            <a:pPr algn="r" rtl="1"/>
            <a:r>
              <a:rPr lang="ar-DZ" sz="3000" dirty="0">
                <a:effectLst/>
                <a:latin typeface="Arial" panose="020B0604020202020204" pitchFamily="34" charset="0"/>
              </a:rPr>
              <a:t>قد يسبب الاستخدام الزائد لوسائل التواصل الاجتماعي إدمانًا وتأثيرًا سلبيًا على نوعية النوم وكميته، مما يؤثر على الصحة النفسية.</a:t>
            </a:r>
            <a:endParaRPr lang="ar-DZ" sz="3000" dirty="0"/>
          </a:p>
        </p:txBody>
      </p:sp>
    </p:spTree>
    <p:extLst>
      <p:ext uri="{BB962C8B-B14F-4D97-AF65-F5344CB8AC3E}">
        <p14:creationId xmlns:p14="http://schemas.microsoft.com/office/powerpoint/2010/main" val="197099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0AFE3355-3F21-4764-BAB2-2358FF0F6564}"/>
              </a:ext>
            </a:extLst>
          </p:cNvPr>
          <p:cNvSpPr/>
          <p:nvPr/>
        </p:nvSpPr>
        <p:spPr bwMode="auto">
          <a:xfrm>
            <a:off x="221019" y="1069284"/>
            <a:ext cx="14078017" cy="74258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C84FDC17-5670-4469-99BA-84543E987730}"/>
              </a:ext>
            </a:extLst>
          </p:cNvPr>
          <p:cNvSpPr>
            <a:spLocks noGrp="1"/>
          </p:cNvSpPr>
          <p:nvPr>
            <p:ph type="sldNum" sz="quarter" idx="12"/>
          </p:nvPr>
        </p:nvSpPr>
        <p:spPr/>
        <p:txBody>
          <a:bodyPr/>
          <a:lstStyle/>
          <a:p>
            <a:pPr>
              <a:defRPr/>
            </a:pPr>
            <a:fld id="{960698AD-12CC-40AA-8D10-0F798C67E17D}" type="slidenum">
              <a:rPr lang="zh-CN" altLang="en-US" smtClean="0"/>
              <a:pPr>
                <a:defRPr/>
              </a:pPr>
              <a:t>17</a:t>
            </a:fld>
            <a:endParaRPr lang="zh-CN" altLang="en-US"/>
          </a:p>
        </p:txBody>
      </p:sp>
      <p:sp>
        <p:nvSpPr>
          <p:cNvPr id="4" name="Text 2">
            <a:extLst>
              <a:ext uri="{FF2B5EF4-FFF2-40B4-BE49-F238E27FC236}">
                <a16:creationId xmlns:a16="http://schemas.microsoft.com/office/drawing/2014/main" id="{CB2F6469-B77A-4AB0-815A-CF7367486998}"/>
              </a:ext>
            </a:extLst>
          </p:cNvPr>
          <p:cNvSpPr/>
          <p:nvPr/>
        </p:nvSpPr>
        <p:spPr>
          <a:xfrm>
            <a:off x="0" y="1120085"/>
            <a:ext cx="14118350" cy="742581"/>
          </a:xfrm>
          <a:prstGeom prst="rect">
            <a:avLst/>
          </a:prstGeom>
          <a:noFill/>
          <a:ln/>
        </p:spPr>
        <p:txBody>
          <a:bodyPr wrap="square" rtlCol="0" anchor="t"/>
          <a:lstStyle/>
          <a:p>
            <a:pPr marL="0" indent="0" algn="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النفسية: الاكتئاب والقلق  والعزلة الاجتماعية</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AD2F204E-D71C-4EDE-9991-9641D439D8C2}"/>
              </a:ext>
            </a:extLst>
          </p:cNvPr>
          <p:cNvSpPr/>
          <p:nvPr/>
        </p:nvSpPr>
        <p:spPr bwMode="auto">
          <a:xfrm>
            <a:off x="162916" y="2963913"/>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r" rtl="1">
              <a:spcBef>
                <a:spcPts val="1200"/>
              </a:spcBef>
              <a:buSzPct val="100000"/>
              <a:buFont typeface="Wingdings" panose="05000000000000000000" pitchFamily="2" charset="2"/>
              <a:buChar char="q"/>
            </a:pPr>
            <a:r>
              <a:rPr lang="en-US" sz="3500" b="1" noProof="1">
                <a:solidFill>
                  <a:schemeClr val="accent1">
                    <a:lumMod val="50000"/>
                  </a:schemeClr>
                </a:solidFill>
                <a:latin typeface="Roboto" pitchFamily="34" charset="0"/>
                <a:ea typeface="Roboto" pitchFamily="34" charset="-122"/>
                <a:cs typeface="Roboto" pitchFamily="34" charset="-120"/>
              </a:rPr>
              <a:t>الشعور بالوحدة والإحباط بسبب قلة التفاعل الاجتماعي الحقيقي مقارنةً بالتفاعل الوهمي عبر الشاشات</a:t>
            </a:r>
            <a:endParaRPr lang="en-US" sz="3500" b="1" noProof="1">
              <a:solidFill>
                <a:schemeClr val="accent1">
                  <a:lumMod val="50000"/>
                </a:schemeClr>
              </a:solidFill>
            </a:endParaRPr>
          </a:p>
          <a:p>
            <a:pPr algn="ctr"/>
            <a:endParaRPr lang="ar-DZ" sz="3000"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D3AC4176-F267-44AB-BDD9-5D7306FC62DB}"/>
              </a:ext>
            </a:extLst>
          </p:cNvPr>
          <p:cNvSpPr/>
          <p:nvPr/>
        </p:nvSpPr>
        <p:spPr bwMode="auto">
          <a:xfrm>
            <a:off x="9837696"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r" rtl="1">
              <a:spcBef>
                <a:spcPts val="1200"/>
              </a:spcBef>
              <a:buSzPct val="100000"/>
              <a:buFont typeface="Wingdings" panose="05000000000000000000" pitchFamily="2" charset="2"/>
              <a:buChar char="q"/>
            </a:pPr>
            <a:r>
              <a:rPr lang="en-US" sz="3500" b="1" noProof="1">
                <a:solidFill>
                  <a:schemeClr val="accent1">
                    <a:lumMod val="50000"/>
                  </a:schemeClr>
                </a:solidFill>
                <a:latin typeface="Roboto" pitchFamily="34" charset="0"/>
                <a:ea typeface="Roboto" pitchFamily="34" charset="-122"/>
                <a:cs typeface="Roboto" pitchFamily="34" charset="-120"/>
              </a:rPr>
              <a:t>زيادة معدلات الاكتئاب والقلق بين مستخدمي منصات التواصل الاجتماعي، خاصةً الشباب، بسبب المقارنات المستمرة والضغط للظهور بمظهر مثالي</a:t>
            </a:r>
            <a:endParaRPr lang="en-US" sz="3500" b="1" noProof="1">
              <a:solidFill>
                <a:schemeClr val="accent1">
                  <a:lumMod val="50000"/>
                </a:schemeClr>
              </a:solidFill>
            </a:endParaRPr>
          </a:p>
        </p:txBody>
      </p:sp>
      <p:sp>
        <p:nvSpPr>
          <p:cNvPr id="7" name="Rectangle : coins arrondis 6">
            <a:extLst>
              <a:ext uri="{FF2B5EF4-FFF2-40B4-BE49-F238E27FC236}">
                <a16:creationId xmlns:a16="http://schemas.microsoft.com/office/drawing/2014/main" id="{641A9DB5-5948-4475-8A5C-2DE62DC76043}"/>
              </a:ext>
            </a:extLst>
          </p:cNvPr>
          <p:cNvSpPr/>
          <p:nvPr/>
        </p:nvSpPr>
        <p:spPr bwMode="auto">
          <a:xfrm>
            <a:off x="4974029"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r" rtl="1">
              <a:spcBef>
                <a:spcPts val="1200"/>
              </a:spcBef>
              <a:buSzPct val="100000"/>
              <a:buFont typeface="Wingdings" panose="05000000000000000000" pitchFamily="2" charset="2"/>
              <a:buChar char="q"/>
            </a:pPr>
            <a:r>
              <a:rPr lang="en-US" sz="3500" b="1" noProof="1">
                <a:solidFill>
                  <a:schemeClr val="accent1">
                    <a:lumMod val="50000"/>
                  </a:schemeClr>
                </a:solidFill>
                <a:latin typeface="Roboto" pitchFamily="34" charset="0"/>
                <a:ea typeface="Roboto" pitchFamily="34" charset="-122"/>
                <a:cs typeface="Roboto" pitchFamily="34" charset="-120"/>
              </a:rPr>
              <a:t>الإحساس بالعزلة الاجتماعية والانفصال عن الواقع الحقيقي نتيجة قضاء وقت طويل على هذه المنصات دون تواصل شخصي مباشر</a:t>
            </a:r>
            <a:endParaRPr lang="en-US" sz="3500" b="1" noProof="1">
              <a:solidFill>
                <a:schemeClr val="accent1">
                  <a:lumMod val="50000"/>
                </a:schemeClr>
              </a:solidFill>
            </a:endParaRPr>
          </a:p>
        </p:txBody>
      </p:sp>
    </p:spTree>
    <p:extLst>
      <p:ext uri="{BB962C8B-B14F-4D97-AF65-F5344CB8AC3E}">
        <p14:creationId xmlns:p14="http://schemas.microsoft.com/office/powerpoint/2010/main" val="323361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FA56EA3-5144-4080-86C2-81053047AFA6}"/>
              </a:ext>
            </a:extLst>
          </p:cNvPr>
          <p:cNvSpPr/>
          <p:nvPr/>
        </p:nvSpPr>
        <p:spPr bwMode="auto">
          <a:xfrm>
            <a:off x="286192" y="1444173"/>
            <a:ext cx="14123503" cy="71080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64945EE5-AA00-445A-8211-7B104A87794C}"/>
              </a:ext>
            </a:extLst>
          </p:cNvPr>
          <p:cNvSpPr>
            <a:spLocks noGrp="1"/>
          </p:cNvSpPr>
          <p:nvPr>
            <p:ph type="sldNum" sz="quarter" idx="12"/>
          </p:nvPr>
        </p:nvSpPr>
        <p:spPr/>
        <p:txBody>
          <a:bodyPr/>
          <a:lstStyle/>
          <a:p>
            <a:pPr>
              <a:defRPr/>
            </a:pPr>
            <a:fld id="{960698AD-12CC-40AA-8D10-0F798C67E17D}" type="slidenum">
              <a:rPr lang="zh-CN" altLang="en-US" smtClean="0"/>
              <a:pPr>
                <a:defRPr/>
              </a:pPr>
              <a:t>18</a:t>
            </a:fld>
            <a:endParaRPr lang="zh-CN" altLang="en-US"/>
          </a:p>
        </p:txBody>
      </p:sp>
      <p:sp>
        <p:nvSpPr>
          <p:cNvPr id="4" name="Text 2">
            <a:extLst>
              <a:ext uri="{FF2B5EF4-FFF2-40B4-BE49-F238E27FC236}">
                <a16:creationId xmlns:a16="http://schemas.microsoft.com/office/drawing/2014/main" id="{6809E496-5020-40BE-B03F-C3C0D430CAC4}"/>
              </a:ext>
            </a:extLst>
          </p:cNvPr>
          <p:cNvSpPr/>
          <p:nvPr/>
        </p:nvSpPr>
        <p:spPr>
          <a:xfrm>
            <a:off x="286192" y="1562704"/>
            <a:ext cx="14058016" cy="710803"/>
          </a:xfrm>
          <a:prstGeom prst="rect">
            <a:avLst/>
          </a:prstGeom>
          <a:noFill/>
          <a:ln/>
        </p:spPr>
        <p:txBody>
          <a:bodyPr wrap="square" rtlCol="0" anchor="t"/>
          <a:lstStyle/>
          <a:p>
            <a:pPr marL="0" indent="0" algn="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الأخلاقية: انتهاك الخصوصية وانتشار الشائعات</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A1BBEEFA-831D-42AE-B1E9-63EA3981F2C1}"/>
              </a:ext>
            </a:extLst>
          </p:cNvPr>
          <p:cNvSpPr/>
          <p:nvPr/>
        </p:nvSpPr>
        <p:spPr bwMode="auto">
          <a:xfrm>
            <a:off x="162916" y="2963913"/>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000" indent="-457200" algn="r" rtl="1">
              <a:spcBef>
                <a:spcPts val="1200"/>
              </a:spcBef>
              <a:buSzPct val="100000"/>
              <a:buFont typeface="Wingdings" panose="05000000000000000000" pitchFamily="2" charset="2"/>
              <a:buChar char="q"/>
            </a:pPr>
            <a:r>
              <a:rPr lang="en-US" sz="3500" b="1" dirty="0" err="1">
                <a:solidFill>
                  <a:schemeClr val="accent1">
                    <a:lumMod val="50000"/>
                  </a:schemeClr>
                </a:solidFill>
                <a:latin typeface="Roboto" pitchFamily="34" charset="0"/>
                <a:ea typeface="Roboto" pitchFamily="34" charset="-122"/>
                <a:cs typeface="Roboto" pitchFamily="34" charset="-120"/>
              </a:rPr>
              <a:t>استغلال</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بع</a:t>
            </a:r>
            <a:r>
              <a:rPr lang="ar-DZ" sz="3500" b="1" dirty="0">
                <a:solidFill>
                  <a:schemeClr val="accent1">
                    <a:lumMod val="50000"/>
                  </a:schemeClr>
                </a:solidFill>
                <a:latin typeface="Roboto" pitchFamily="34" charset="0"/>
                <a:ea typeface="Roboto" pitchFamily="34" charset="-122"/>
                <a:cs typeface="Roboto" pitchFamily="34" charset="-120"/>
              </a:rPr>
              <a:t>ض </a:t>
            </a:r>
            <a:r>
              <a:rPr lang="en-US" sz="3500" b="1" dirty="0" err="1">
                <a:solidFill>
                  <a:schemeClr val="accent1">
                    <a:lumMod val="50000"/>
                  </a:schemeClr>
                </a:solidFill>
                <a:latin typeface="Roboto" pitchFamily="34" charset="0"/>
                <a:ea typeface="Roboto" pitchFamily="34" charset="-122"/>
                <a:cs typeface="Roboto" pitchFamily="34" charset="-120"/>
              </a:rPr>
              <a:t>المستخدمين</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للمنصات</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الإلكترونية</a:t>
            </a:r>
            <a:r>
              <a:rPr lang="en-US" sz="3500" b="1" dirty="0">
                <a:solidFill>
                  <a:schemeClr val="accent1">
                    <a:lumMod val="50000"/>
                  </a:schemeClr>
                </a:solidFill>
                <a:latin typeface="Roboto" pitchFamily="34" charset="0"/>
                <a:ea typeface="Roboto" pitchFamily="34" charset="-122"/>
                <a:cs typeface="Roboto" pitchFamily="34" charset="-120"/>
              </a:rPr>
              <a:t> لنشر محتوى</a:t>
            </a:r>
          </a:p>
          <a:p>
            <a:pPr marL="36000" algn="r" rtl="1">
              <a:spcBef>
                <a:spcPts val="1200"/>
              </a:spcBef>
              <a:buSzPct val="100000"/>
            </a:pPr>
            <a:r>
              <a:rPr lang="en-US" sz="3500" b="1" dirty="0">
                <a:solidFill>
                  <a:schemeClr val="accent1">
                    <a:lumMod val="50000"/>
                  </a:schemeClr>
                </a:solidFill>
                <a:latin typeface="Roboto" pitchFamily="34" charset="0"/>
                <a:ea typeface="Roboto" pitchFamily="34" charset="-122"/>
                <a:cs typeface="Roboto" pitchFamily="34" charset="-120"/>
              </a:rPr>
              <a:t>إباحي </a:t>
            </a:r>
            <a:r>
              <a:rPr lang="en-US" sz="3500" b="1" dirty="0" err="1">
                <a:solidFill>
                  <a:schemeClr val="accent1">
                    <a:lumMod val="50000"/>
                  </a:schemeClr>
                </a:solidFill>
                <a:latin typeface="Roboto" pitchFamily="34" charset="0"/>
                <a:ea typeface="Roboto" pitchFamily="34" charset="-122"/>
                <a:cs typeface="Roboto" pitchFamily="34" charset="-120"/>
              </a:rPr>
              <a:t>أو</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تحريضي</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مما</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يهدد</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القيم</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الأخلاقية</a:t>
            </a:r>
            <a:r>
              <a:rPr lang="en-US" sz="3500" b="1" dirty="0">
                <a:solidFill>
                  <a:schemeClr val="accent1">
                    <a:lumMod val="50000"/>
                  </a:schemeClr>
                </a:solidFill>
                <a:latin typeface="Roboto" pitchFamily="34" charset="0"/>
                <a:ea typeface="Roboto" pitchFamily="34" charset="-122"/>
                <a:cs typeface="Roboto" pitchFamily="34" charset="-120"/>
              </a:rPr>
              <a:t> </a:t>
            </a:r>
            <a:r>
              <a:rPr lang="en-US" sz="3500" b="1" dirty="0" err="1">
                <a:solidFill>
                  <a:schemeClr val="accent1">
                    <a:lumMod val="50000"/>
                  </a:schemeClr>
                </a:solidFill>
                <a:latin typeface="Roboto" pitchFamily="34" charset="0"/>
                <a:ea typeface="Roboto" pitchFamily="34" charset="-122"/>
                <a:cs typeface="Roboto" pitchFamily="34" charset="-120"/>
              </a:rPr>
              <a:t>والاجتماعية</a:t>
            </a:r>
            <a:endParaRPr lang="en-US" sz="3500" b="1" dirty="0">
              <a:solidFill>
                <a:schemeClr val="accent1">
                  <a:lumMod val="50000"/>
                </a:schemeClr>
              </a:solidFill>
            </a:endParaRPr>
          </a:p>
          <a:p>
            <a:pPr algn="ctr"/>
            <a:endParaRPr lang="ar-DZ" sz="3000"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973C88CC-20B7-481B-9890-77ECB4D6B1D5}"/>
              </a:ext>
            </a:extLst>
          </p:cNvPr>
          <p:cNvSpPr/>
          <p:nvPr/>
        </p:nvSpPr>
        <p:spPr bwMode="auto">
          <a:xfrm>
            <a:off x="9837696"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000" indent="-4572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نشر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المعلومات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والصور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الشخصية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بدون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إذن</a:t>
            </a:r>
            <a:r>
              <a:rPr lang="ar-DZ" sz="3600" b="1" dirty="0">
                <a:solidFill>
                  <a:schemeClr val="accent1">
                    <a:lumMod val="50000"/>
                  </a:schemeClr>
                </a:solidFill>
                <a:latin typeface="Roboto" pitchFamily="34" charset="0"/>
                <a:ea typeface="Roboto" pitchFamily="34" charset="-122"/>
                <a:cs typeface="Roboto" pitchFamily="34" charset="-120"/>
              </a:rPr>
              <a:t> </a:t>
            </a:r>
            <a:r>
              <a:rPr lang="en-US" sz="3600" b="1" dirty="0">
                <a:solidFill>
                  <a:schemeClr val="accent1">
                    <a:lumMod val="50000"/>
                  </a:schemeClr>
                </a:solidFill>
                <a:latin typeface="Roboto" pitchFamily="34" charset="0"/>
                <a:ea typeface="Roboto" pitchFamily="34" charset="-122"/>
                <a:cs typeface="Roboto" pitchFamily="34" charset="-120"/>
              </a:rPr>
              <a:t>أصحابها انتهاك</a:t>
            </a:r>
            <a:r>
              <a:rPr lang="ar-DZ" sz="3600" b="1" dirty="0">
                <a:solidFill>
                  <a:schemeClr val="accent1">
                    <a:lumMod val="50000"/>
                  </a:schemeClr>
                </a:solidFill>
                <a:latin typeface="Roboto" pitchFamily="34" charset="0"/>
                <a:ea typeface="Roboto" pitchFamily="34" charset="-122"/>
                <a:cs typeface="Roboto" pitchFamily="34" charset="-120"/>
              </a:rPr>
              <a:t> </a:t>
            </a:r>
            <a:r>
              <a:rPr lang="en-US" sz="3600" b="1" dirty="0">
                <a:solidFill>
                  <a:schemeClr val="accent1">
                    <a:lumMod val="50000"/>
                  </a:schemeClr>
                </a:solidFill>
                <a:latin typeface="Roboto" pitchFamily="34" charset="0"/>
                <a:ea typeface="Roboto" pitchFamily="34" charset="-122"/>
                <a:cs typeface="Roboto" pitchFamily="34" charset="-120"/>
              </a:rPr>
              <a:t>خطيرللخصوصية </a:t>
            </a:r>
            <a:r>
              <a:rPr lang="en-US" sz="3600" b="1" dirty="0" err="1">
                <a:solidFill>
                  <a:schemeClr val="accent1">
                    <a:lumMod val="50000"/>
                  </a:schemeClr>
                </a:solidFill>
                <a:latin typeface="Roboto" pitchFamily="34" charset="0"/>
                <a:ea typeface="Roboto" pitchFamily="34" charset="-122"/>
                <a:cs typeface="Roboto" pitchFamily="34" charset="-120"/>
              </a:rPr>
              <a:t>الفردية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ويؤثر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سمعة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الأفراد</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82F44632-31C5-4617-A390-B4DC1A2C07D4}"/>
              </a:ext>
            </a:extLst>
          </p:cNvPr>
          <p:cNvSpPr/>
          <p:nvPr/>
        </p:nvSpPr>
        <p:spPr bwMode="auto">
          <a:xfrm>
            <a:off x="4974029"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سهولة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انتشار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الشائعات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والمعلومات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المضللة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عبر</a:t>
            </a:r>
            <a:r>
              <a:rPr lang="en-US" sz="3600" b="1" dirty="0">
                <a:solidFill>
                  <a:schemeClr val="accent1">
                    <a:lumMod val="50000"/>
                  </a:schemeClr>
                </a:solidFill>
                <a:latin typeface="Roboto" pitchFamily="34" charset="0"/>
                <a:ea typeface="Roboto" pitchFamily="34" charset="-122"/>
                <a:cs typeface="Roboto" pitchFamily="34" charset="-120"/>
              </a:rPr>
              <a:t> منصات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إثارة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الفتن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والتأثير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رأي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الجمهور</a:t>
            </a:r>
            <a:endParaRPr lang="en-US" sz="3600" b="1" dirty="0">
              <a:solidFill>
                <a:schemeClr val="accent1">
                  <a:lumMod val="50000"/>
                </a:schemeClr>
              </a:solidFill>
            </a:endParaRPr>
          </a:p>
        </p:txBody>
      </p:sp>
    </p:spTree>
    <p:extLst>
      <p:ext uri="{BB962C8B-B14F-4D97-AF65-F5344CB8AC3E}">
        <p14:creationId xmlns:p14="http://schemas.microsoft.com/office/powerpoint/2010/main" val="421492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51875602-DD30-408F-8D2D-5E73172D337B}"/>
              </a:ext>
            </a:extLst>
          </p:cNvPr>
          <p:cNvSpPr/>
          <p:nvPr/>
        </p:nvSpPr>
        <p:spPr bwMode="auto">
          <a:xfrm>
            <a:off x="999068" y="867780"/>
            <a:ext cx="12615332" cy="69437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719EBB10-77DB-4AB0-AB74-42D5F4113A4D}"/>
              </a:ext>
            </a:extLst>
          </p:cNvPr>
          <p:cNvSpPr>
            <a:spLocks noGrp="1"/>
          </p:cNvSpPr>
          <p:nvPr>
            <p:ph type="sldNum" sz="quarter" idx="12"/>
          </p:nvPr>
        </p:nvSpPr>
        <p:spPr/>
        <p:txBody>
          <a:bodyPr/>
          <a:lstStyle/>
          <a:p>
            <a:pPr>
              <a:defRPr/>
            </a:pPr>
            <a:fld id="{960698AD-12CC-40AA-8D10-0F798C67E17D}" type="slidenum">
              <a:rPr lang="zh-CN" altLang="en-US" smtClean="0"/>
              <a:pPr>
                <a:defRPr/>
              </a:pPr>
              <a:t>19</a:t>
            </a:fld>
            <a:endParaRPr lang="zh-CN" altLang="en-US"/>
          </a:p>
        </p:txBody>
      </p:sp>
      <p:sp>
        <p:nvSpPr>
          <p:cNvPr id="4" name="Text 2">
            <a:extLst>
              <a:ext uri="{FF2B5EF4-FFF2-40B4-BE49-F238E27FC236}">
                <a16:creationId xmlns:a16="http://schemas.microsoft.com/office/drawing/2014/main" id="{B3F083ED-CA59-4310-9482-2F2C773E6B46}"/>
              </a:ext>
            </a:extLst>
          </p:cNvPr>
          <p:cNvSpPr/>
          <p:nvPr/>
        </p:nvSpPr>
        <p:spPr>
          <a:xfrm>
            <a:off x="999068" y="867780"/>
            <a:ext cx="12615332" cy="694373"/>
          </a:xfrm>
          <a:prstGeom prst="rect">
            <a:avLst/>
          </a:prstGeom>
          <a:noFill/>
          <a:ln/>
        </p:spPr>
        <p:txBody>
          <a:bodyPr wrap="none" rtlCol="0" anchor="t"/>
          <a:lstStyle/>
          <a:p>
            <a:pPr marL="0" indent="0" algn="ct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الأمنية</a:t>
            </a:r>
            <a:r>
              <a:rPr lang="ar-DZ" sz="6000" b="1" dirty="0">
                <a:solidFill>
                  <a:schemeClr val="accent1">
                    <a:lumMod val="50000"/>
                  </a:schemeClr>
                </a:solidFill>
                <a:latin typeface="Roboto Slab" pitchFamily="34" charset="0"/>
                <a:ea typeface="Roboto Slab" pitchFamily="34" charset="-122"/>
                <a:cs typeface="Roboto Slab" pitchFamily="34" charset="-120"/>
              </a:rPr>
              <a:t> </a:t>
            </a:r>
            <a:r>
              <a:rPr lang="fr-FR" sz="6000" b="1" dirty="0">
                <a:solidFill>
                  <a:schemeClr val="accent1">
                    <a:lumMod val="50000"/>
                  </a:schemeClr>
                </a:solidFill>
                <a:latin typeface="Roboto Slab" pitchFamily="34" charset="0"/>
                <a:ea typeface="Roboto Slab" pitchFamily="34" charset="-122"/>
                <a:cs typeface="Roboto Slab" pitchFamily="34" charset="-120"/>
              </a:rPr>
              <a:t>:</a:t>
            </a:r>
            <a:r>
              <a:rPr lang="ar-DZ" sz="6000" b="1" dirty="0">
                <a:solidFill>
                  <a:schemeClr val="accent1">
                    <a:lumMod val="50000"/>
                  </a:schemeClr>
                </a:solidFill>
                <a:latin typeface="Roboto Slab" pitchFamily="34" charset="0"/>
                <a:ea typeface="Roboto Slab" pitchFamily="34" charset="-122"/>
                <a:cs typeface="Roboto Slab" pitchFamily="34" charset="-120"/>
              </a:rPr>
              <a:t> </a:t>
            </a:r>
            <a:r>
              <a:rPr lang="en-US" sz="6000" b="1" dirty="0">
                <a:solidFill>
                  <a:schemeClr val="accent1">
                    <a:lumMod val="50000"/>
                  </a:schemeClr>
                </a:solidFill>
                <a:latin typeface="Roboto Slab" pitchFamily="34" charset="0"/>
                <a:ea typeface="Roboto Slab" pitchFamily="34" charset="-122"/>
                <a:cs typeface="Roboto Slab" pitchFamily="34" charset="-120"/>
              </a:rPr>
              <a:t>التنمر الإلكتروني والابتزاز</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4B007FD5-9027-44B3-ABA5-CE3920257039}"/>
              </a:ext>
            </a:extLst>
          </p:cNvPr>
          <p:cNvSpPr/>
          <p:nvPr/>
        </p:nvSpPr>
        <p:spPr bwMode="auto">
          <a:xfrm>
            <a:off x="78251" y="2963913"/>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اختراق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الحسابات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ونشر</a:t>
            </a:r>
            <a:r>
              <a:rPr lang="en-US" sz="3600" b="1" dirty="0">
                <a:solidFill>
                  <a:schemeClr val="accent1">
                    <a:lumMod val="50000"/>
                  </a:schemeClr>
                </a:solidFill>
                <a:latin typeface="Roboto" pitchFamily="34" charset="0"/>
                <a:ea typeface="Roboto" pitchFamily="34" charset="-122"/>
                <a:cs typeface="Roboto" pitchFamily="34" charset="-120"/>
              </a:rPr>
              <a:t> محتوى </a:t>
            </a:r>
            <a:r>
              <a:rPr lang="en-US" sz="3600" b="1" dirty="0" err="1">
                <a:solidFill>
                  <a:schemeClr val="accent1">
                    <a:lumMod val="50000"/>
                  </a:schemeClr>
                </a:solidFill>
                <a:latin typeface="Roboto" pitchFamily="34" charset="0"/>
                <a:ea typeface="Roboto" pitchFamily="34" charset="-122"/>
                <a:cs typeface="Roboto" pitchFamily="34" charset="-120"/>
              </a:rPr>
              <a:t>ضار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أو</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إرسال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رسائل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تهديد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وابتزاز</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باسم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المستخدم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المخترق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يسبب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أضرارًا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نفسية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واجتماعية</a:t>
            </a:r>
            <a:endParaRPr lang="en-US" sz="3600" b="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5EAD7690-CD14-4822-B30B-D59D21A6FCDD}"/>
              </a:ext>
            </a:extLst>
          </p:cNvPr>
          <p:cNvSpPr/>
          <p:nvPr/>
        </p:nvSpPr>
        <p:spPr bwMode="auto">
          <a:xfrm>
            <a:off x="9922361"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a:solidFill>
                  <a:schemeClr val="accent1">
                    <a:lumMod val="50000"/>
                  </a:schemeClr>
                </a:solidFill>
                <a:latin typeface="Roboto" pitchFamily="34" charset="0"/>
                <a:ea typeface="Roboto" pitchFamily="34" charset="-122"/>
                <a:cs typeface="Roboto" pitchFamily="34" charset="-120"/>
              </a:rPr>
              <a:t>التنمر </a:t>
            </a:r>
            <a:r>
              <a:rPr lang="en-US" sz="3600" b="1" dirty="0" err="1">
                <a:solidFill>
                  <a:schemeClr val="accent1">
                    <a:lumMod val="50000"/>
                  </a:schemeClr>
                </a:solidFill>
                <a:latin typeface="Roboto" pitchFamily="34" charset="0"/>
                <a:ea typeface="Roboto" pitchFamily="34" charset="-122"/>
                <a:cs typeface="Roboto" pitchFamily="34" charset="-120"/>
              </a:rPr>
              <a:t>الإلكتروني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والتحرش</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عبر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وسائل</a:t>
            </a:r>
            <a:r>
              <a:rPr lang="en-US" sz="3600" b="1" dirty="0">
                <a:solidFill>
                  <a:schemeClr val="accent1">
                    <a:lumMod val="50000"/>
                  </a:schemeClr>
                </a:solidFill>
                <a:latin typeface="Roboto" pitchFamily="34" charset="0"/>
                <a:ea typeface="Roboto" pitchFamily="34" charset="-122"/>
                <a:cs typeface="Roboto" pitchFamily="34" charset="-120"/>
              </a:rPr>
              <a:t>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الإحباط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والخوف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لضحاياه</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خاصةً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الأطفال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والمراهقين</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4D63A77B-906B-4EE7-BE4B-935FA4473E2D}"/>
              </a:ext>
            </a:extLst>
          </p:cNvPr>
          <p:cNvSpPr/>
          <p:nvPr/>
        </p:nvSpPr>
        <p:spPr bwMode="auto">
          <a:xfrm>
            <a:off x="4843504" y="2963914"/>
            <a:ext cx="4893162"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ممارسة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الابتزاز</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الإلكتروني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خلال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سرقة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المعلومات</a:t>
            </a:r>
            <a:r>
              <a:rPr lang="ar-DZ"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الشخصية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والصور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الخاصة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والتهديد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بنشرها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يعرض</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المستخدمين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للمساومة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والإذلال</a:t>
            </a:r>
            <a:endParaRPr lang="en-US" sz="3600" b="1" dirty="0">
              <a:solidFill>
                <a:schemeClr val="accent1">
                  <a:lumMod val="50000"/>
                </a:schemeClr>
              </a:solidFill>
            </a:endParaRPr>
          </a:p>
        </p:txBody>
      </p:sp>
    </p:spTree>
    <p:extLst>
      <p:ext uri="{BB962C8B-B14F-4D97-AF65-F5344CB8AC3E}">
        <p14:creationId xmlns:p14="http://schemas.microsoft.com/office/powerpoint/2010/main" val="152759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964D9B7-C923-4CB4-AE62-9B871FB3994D}"/>
              </a:ext>
            </a:extLst>
          </p:cNvPr>
          <p:cNvSpPr/>
          <p:nvPr/>
        </p:nvSpPr>
        <p:spPr bwMode="auto">
          <a:xfrm>
            <a:off x="2377440" y="517952"/>
            <a:ext cx="9875520" cy="115844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7170" name="Espace réservé du numéro de diapositive 1">
            <a:extLst>
              <a:ext uri="{FF2B5EF4-FFF2-40B4-BE49-F238E27FC236}">
                <a16:creationId xmlns:a16="http://schemas.microsoft.com/office/drawing/2014/main" id="{C5D2F515-4C8F-483D-87AA-3C10782F67A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110000"/>
              </a:lnSpc>
              <a:spcBef>
                <a:spcPts val="1920"/>
              </a:spcBef>
              <a:buClr>
                <a:srgbClr val="963B22"/>
              </a:buClr>
              <a:buSzPct val="80000"/>
              <a:buBlip>
                <a:blip r:embed="rId2"/>
              </a:buBlip>
              <a:defRPr sz="2880">
                <a:solidFill>
                  <a:srgbClr val="8E6C0B"/>
                </a:solidFill>
                <a:latin typeface="华文新魏" panose="02010800040101010101" pitchFamily="2" charset="-122"/>
                <a:ea typeface="华文新魏" panose="02010800040101010101" pitchFamily="2" charset="-122"/>
                <a:cs typeface="华文新魏" panose="02010800040101010101" pitchFamily="2" charset="-122"/>
              </a:defRPr>
            </a:lvl1pPr>
            <a:lvl2pPr marL="891540" indent="-342900" algn="just">
              <a:lnSpc>
                <a:spcPct val="130000"/>
              </a:lnSpc>
              <a:spcAft>
                <a:spcPts val="720"/>
              </a:spcAft>
              <a:buClr>
                <a:srgbClr val="DFDC9A"/>
              </a:buClr>
              <a:buFont typeface="幼圆"/>
              <a:buChar char=" "/>
              <a:defRPr sz="1920">
                <a:solidFill>
                  <a:srgbClr val="7D7D7D"/>
                </a:solidFill>
                <a:latin typeface="幼圆"/>
                <a:ea typeface="幼圆"/>
                <a:cs typeface="幼圆"/>
              </a:defRPr>
            </a:lvl2pPr>
            <a:lvl3pPr marL="1371600" indent="-274320">
              <a:lnSpc>
                <a:spcPct val="90000"/>
              </a:lnSpc>
              <a:spcBef>
                <a:spcPts val="600"/>
              </a:spcBef>
              <a:buFont typeface="Arial" panose="020B0604020202020204" pitchFamily="34" charset="0"/>
              <a:buChar char="•"/>
              <a:defRPr sz="2400">
                <a:solidFill>
                  <a:schemeClr val="tx1"/>
                </a:solidFill>
                <a:latin typeface="Calibri" panose="020F0502020204030204" pitchFamily="34" charset="0"/>
                <a:ea typeface="幼圆"/>
                <a:cs typeface="幼圆"/>
              </a:defRPr>
            </a:lvl3pPr>
            <a:lvl4pPr marL="1920240" indent="-274320">
              <a:lnSpc>
                <a:spcPct val="90000"/>
              </a:lnSpc>
              <a:spcBef>
                <a:spcPts val="600"/>
              </a:spcBef>
              <a:buFont typeface="Arial" panose="020B0604020202020204" pitchFamily="34" charset="0"/>
              <a:buChar char="•"/>
              <a:defRPr sz="2400">
                <a:solidFill>
                  <a:schemeClr val="tx1"/>
                </a:solidFill>
                <a:latin typeface="Calibri" panose="020F0502020204030204" pitchFamily="34" charset="0"/>
                <a:ea typeface="幼圆"/>
                <a:cs typeface="幼圆"/>
              </a:defRPr>
            </a:lvl4pPr>
            <a:lvl5pPr marL="2468880" indent="-274320">
              <a:lnSpc>
                <a:spcPct val="90000"/>
              </a:lnSpc>
              <a:spcBef>
                <a:spcPts val="600"/>
              </a:spcBef>
              <a:buFont typeface="Arial" panose="020B0604020202020204" pitchFamily="34" charset="0"/>
              <a:buChar char="•"/>
              <a:defRPr sz="2400">
                <a:solidFill>
                  <a:schemeClr val="tx1"/>
                </a:solidFill>
                <a:latin typeface="Calibri" panose="020F0502020204030204" pitchFamily="34" charset="0"/>
                <a:ea typeface="幼圆"/>
                <a:cs typeface="幼圆"/>
              </a:defRPr>
            </a:lvl5pPr>
            <a:lvl6pPr marL="301752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6pPr>
            <a:lvl7pPr marL="356616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7pPr>
            <a:lvl8pPr marL="411480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8pPr>
            <a:lvl9pPr marL="4663440" indent="-274320" eaLnBrk="0" fontAlgn="base" hangingPunct="0">
              <a:lnSpc>
                <a:spcPct val="90000"/>
              </a:lnSpc>
              <a:spcBef>
                <a:spcPts val="600"/>
              </a:spcBef>
              <a:spcAft>
                <a:spcPct val="0"/>
              </a:spcAft>
              <a:buFont typeface="Arial" panose="020B0604020202020204" pitchFamily="34" charset="0"/>
              <a:buChar char="•"/>
              <a:defRPr sz="2400">
                <a:solidFill>
                  <a:schemeClr val="tx1"/>
                </a:solidFill>
                <a:latin typeface="Calibri" panose="020F0502020204030204" pitchFamily="34" charset="0"/>
                <a:ea typeface="幼圆"/>
                <a:cs typeface="幼圆"/>
              </a:defRPr>
            </a:lvl9pPr>
          </a:lstStyle>
          <a:p>
            <a:pPr algn="ctr" defTabSz="1097280" fontAlgn="base">
              <a:lnSpc>
                <a:spcPct val="100000"/>
              </a:lnSpc>
              <a:spcBef>
                <a:spcPct val="0"/>
              </a:spcBef>
              <a:spcAft>
                <a:spcPct val="0"/>
              </a:spcAft>
              <a:buClrTx/>
              <a:buSzTx/>
              <a:buNone/>
            </a:pPr>
            <a:fld id="{E7E95F21-5437-4952-B107-25ECFD4AC64F}" type="slidenum">
              <a:rPr lang="zh-CN" altLang="en-US" sz="1440">
                <a:solidFill>
                  <a:srgbClr val="8C8F93"/>
                </a:solidFill>
                <a:latin typeface="Calibri" panose="020F0502020204030204" pitchFamily="34" charset="0"/>
                <a:ea typeface="幼圆"/>
                <a:cs typeface="幼圆"/>
              </a:rPr>
              <a:pPr algn="ctr" defTabSz="1097280" fontAlgn="base">
                <a:lnSpc>
                  <a:spcPct val="100000"/>
                </a:lnSpc>
                <a:spcBef>
                  <a:spcPct val="0"/>
                </a:spcBef>
                <a:spcAft>
                  <a:spcPct val="0"/>
                </a:spcAft>
                <a:buClrTx/>
                <a:buSzTx/>
                <a:buNone/>
              </a:pPr>
              <a:t>2</a:t>
            </a:fld>
            <a:endParaRPr lang="zh-CN" altLang="en-US" sz="1440">
              <a:solidFill>
                <a:srgbClr val="8C8F93"/>
              </a:solidFill>
              <a:latin typeface="Calibri" panose="020F0502020204030204" pitchFamily="34" charset="0"/>
              <a:ea typeface="幼圆"/>
              <a:cs typeface="幼圆"/>
            </a:endParaRPr>
          </a:p>
        </p:txBody>
      </p:sp>
      <p:sp>
        <p:nvSpPr>
          <p:cNvPr id="3" name="Rectangle 1">
            <a:extLst>
              <a:ext uri="{FF2B5EF4-FFF2-40B4-BE49-F238E27FC236}">
                <a16:creationId xmlns:a16="http://schemas.microsoft.com/office/drawing/2014/main" id="{12E3251D-1E09-46D3-9EA7-8445C6AD98A5}"/>
              </a:ext>
            </a:extLst>
          </p:cNvPr>
          <p:cNvSpPr txBox="1">
            <a:spLocks/>
          </p:cNvSpPr>
          <p:nvPr/>
        </p:nvSpPr>
        <p:spPr>
          <a:xfrm>
            <a:off x="2377440" y="517952"/>
            <a:ext cx="9875520" cy="1554480"/>
          </a:xfrm>
          <a:prstGeom prst="rect">
            <a:avLst/>
          </a:prstGeom>
        </p:spPr>
        <p:txBody>
          <a:bodyPr/>
          <a:lstStyle/>
          <a:p>
            <a:pPr algn="ctr" defTabSz="1097280" rtl="1">
              <a:lnSpc>
                <a:spcPct val="90000"/>
              </a:lnSpc>
              <a:spcBef>
                <a:spcPct val="0"/>
              </a:spcBef>
              <a:defRPr/>
            </a:pPr>
            <a:r>
              <a:rPr lang="ar-DZ" sz="8000" b="1" dirty="0">
                <a:solidFill>
                  <a:srgbClr val="F7DEB0">
                    <a:lumMod val="50000"/>
                  </a:srgbClr>
                </a:solidFill>
                <a:latin typeface="华文新魏"/>
                <a:ea typeface="华文新魏"/>
                <a:cs typeface="+mj-cs"/>
              </a:rPr>
              <a:t>فهرس</a:t>
            </a:r>
            <a:endParaRPr lang="fr-FR" sz="8000" b="1" dirty="0">
              <a:solidFill>
                <a:srgbClr val="F7DEB0">
                  <a:lumMod val="50000"/>
                </a:srgbClr>
              </a:solidFill>
              <a:latin typeface="华文新魏"/>
              <a:ea typeface="华文新魏"/>
              <a:cs typeface="+mj-cs"/>
            </a:endParaRPr>
          </a:p>
        </p:txBody>
      </p:sp>
      <p:sp>
        <p:nvSpPr>
          <p:cNvPr id="19" name="Rectangle 18">
            <a:extLst>
              <a:ext uri="{FF2B5EF4-FFF2-40B4-BE49-F238E27FC236}">
                <a16:creationId xmlns:a16="http://schemas.microsoft.com/office/drawing/2014/main" id="{79B04574-E3C3-4708-8A3A-A540578D1DE2}"/>
              </a:ext>
            </a:extLst>
          </p:cNvPr>
          <p:cNvSpPr/>
          <p:nvPr/>
        </p:nvSpPr>
        <p:spPr>
          <a:xfrm>
            <a:off x="1608671" y="2031130"/>
            <a:ext cx="10308384" cy="5982407"/>
          </a:xfrm>
          <a:prstGeom prst="rect">
            <a:avLst/>
          </a:prstGeom>
        </p:spPr>
        <p:txBody>
          <a:bodyPr wrap="square">
            <a:spAutoFit/>
          </a:bodyPr>
          <a:lstStyle/>
          <a:p>
            <a:pPr algn="r" defTabSz="960120" rtl="1" eaLnBrk="0" fontAlgn="base" hangingPunct="0">
              <a:lnSpc>
                <a:spcPct val="90000"/>
              </a:lnSpc>
              <a:spcBef>
                <a:spcPct val="0"/>
              </a:spcBef>
              <a:spcAft>
                <a:spcPct val="35000"/>
              </a:spcAft>
              <a:buFont typeface="Wingdings" pitchFamily="2" charset="2"/>
              <a:buChar char="q"/>
              <a:defRPr/>
            </a:pPr>
            <a:r>
              <a:rPr lang="fr-FR" sz="3500" b="1" dirty="0">
                <a:solidFill>
                  <a:srgbClr val="F7DEB0">
                    <a:lumMod val="50000"/>
                  </a:srgbClr>
                </a:solidFill>
                <a:latin typeface="Calibri" panose="020F0502020204030204" pitchFamily="34" charset="0"/>
                <a:ea typeface="幼圆" pitchFamily="1" charset="-122"/>
              </a:rPr>
              <a:t> </a:t>
            </a:r>
            <a:r>
              <a:rPr lang="ar-DZ" sz="3500" b="1" dirty="0">
                <a:solidFill>
                  <a:srgbClr val="F7DEB0">
                    <a:lumMod val="50000"/>
                  </a:srgbClr>
                </a:solidFill>
                <a:latin typeface="Calibri" panose="020F0502020204030204" pitchFamily="34" charset="0"/>
                <a:ea typeface="幼圆" pitchFamily="1" charset="-122"/>
              </a:rPr>
              <a:t>مقدمة</a:t>
            </a:r>
            <a:endParaRPr lang="fr-FR" sz="3500" b="1" dirty="0">
              <a:solidFill>
                <a:srgbClr val="F7DEB0">
                  <a:lumMod val="50000"/>
                </a:srgbClr>
              </a:solidFill>
              <a:latin typeface="Calibri" panose="020F0502020204030204" pitchFamily="34" charset="0"/>
              <a:ea typeface="幼圆" pitchFamily="1" charset="-122"/>
            </a:endParaRPr>
          </a:p>
          <a:p>
            <a:pPr algn="r" defTabSz="960120" rtl="1" eaLnBrk="0" fontAlgn="base" hangingPunct="0">
              <a:lnSpc>
                <a:spcPct val="90000"/>
              </a:lnSpc>
              <a:spcBef>
                <a:spcPct val="0"/>
              </a:spcBef>
              <a:spcAft>
                <a:spcPct val="35000"/>
              </a:spcAft>
              <a:buFont typeface="Wingdings" pitchFamily="2" charset="2"/>
              <a:buChar char="q"/>
              <a:defRPr/>
            </a:pPr>
            <a:r>
              <a:rPr lang="ar-DZ" sz="3500" b="1" dirty="0">
                <a:solidFill>
                  <a:srgbClr val="F7DEB0">
                    <a:lumMod val="50000"/>
                  </a:srgbClr>
                </a:solidFill>
                <a:latin typeface="Calibri" panose="020F0502020204030204" pitchFamily="34" charset="0"/>
                <a:ea typeface="幼圆" pitchFamily="1" charset="-122"/>
              </a:rPr>
              <a:t>منصات التواصل الاجتماعي نشأتها و تعريفها</a:t>
            </a:r>
            <a:endParaRPr lang="fr-FR" sz="3500" b="1" dirty="0">
              <a:solidFill>
                <a:srgbClr val="F7DEB0">
                  <a:lumMod val="50000"/>
                </a:srgbClr>
              </a:solidFill>
              <a:latin typeface="Calibri" panose="020F0502020204030204" pitchFamily="34" charset="0"/>
              <a:ea typeface="幼圆" pitchFamily="1" charset="-122"/>
            </a:endParaRPr>
          </a:p>
          <a:p>
            <a:pPr indent="-457200" algn="r" defTabSz="960120" rtl="1" eaLnBrk="0" fontAlgn="base" hangingPunct="0">
              <a:lnSpc>
                <a:spcPct val="90000"/>
              </a:lnSpc>
              <a:spcBef>
                <a:spcPct val="0"/>
              </a:spcBef>
              <a:spcAft>
                <a:spcPct val="35000"/>
              </a:spcAft>
              <a:buFont typeface="Wingdings" pitchFamily="2" charset="2"/>
              <a:buChar char="q"/>
              <a:defRPr/>
            </a:pPr>
            <a:r>
              <a:rPr lang="ar-DZ" sz="3500" b="1" dirty="0">
                <a:solidFill>
                  <a:srgbClr val="F7DEB0">
                    <a:lumMod val="50000"/>
                  </a:srgbClr>
                </a:solidFill>
                <a:latin typeface="Calibri" panose="020F0502020204030204" pitchFamily="34" charset="0"/>
                <a:ea typeface="幼圆" pitchFamily="1" charset="-122"/>
              </a:rPr>
              <a:t>بعض الإحصائيات</a:t>
            </a:r>
            <a:endParaRPr lang="fr-FR" sz="3500" b="1" dirty="0">
              <a:solidFill>
                <a:srgbClr val="F7DEB0">
                  <a:lumMod val="50000"/>
                </a:srgbClr>
              </a:solidFill>
              <a:latin typeface="Calibri" panose="020F0502020204030204" pitchFamily="34" charset="0"/>
              <a:ea typeface="幼圆" pitchFamily="1" charset="-122"/>
            </a:endParaRPr>
          </a:p>
          <a:p>
            <a:pPr indent="-457200" algn="r" defTabSz="960120" rtl="1" eaLnBrk="0" fontAlgn="base" hangingPunct="0">
              <a:lnSpc>
                <a:spcPct val="90000"/>
              </a:lnSpc>
              <a:spcBef>
                <a:spcPct val="0"/>
              </a:spcBef>
              <a:spcAft>
                <a:spcPct val="35000"/>
              </a:spcAft>
              <a:buFont typeface="Wingdings" pitchFamily="2" charset="2"/>
              <a:buChar char="q"/>
              <a:defRPr/>
            </a:pPr>
            <a:r>
              <a:rPr lang="ar-DZ" sz="3500" b="1" dirty="0">
                <a:solidFill>
                  <a:srgbClr val="F7DEB0">
                    <a:lumMod val="50000"/>
                  </a:srgbClr>
                </a:solidFill>
                <a:latin typeface="Calibri" panose="020F0502020204030204" pitchFamily="34" charset="0"/>
                <a:ea typeface="幼圆" pitchFamily="1" charset="-122"/>
              </a:rPr>
              <a:t>أ</a:t>
            </a:r>
            <a:r>
              <a:rPr lang="ar-DZ" sz="3500" b="1" dirty="0">
                <a:solidFill>
                  <a:schemeClr val="accent1">
                    <a:lumMod val="50000"/>
                  </a:schemeClr>
                </a:solidFill>
                <a:latin typeface="Arial" panose="020B0604020202020204" pitchFamily="34" charset="0"/>
              </a:rPr>
              <a:t>نواع مخاطر</a:t>
            </a:r>
            <a:r>
              <a:rPr lang="ar-DZ" sz="3500" b="1" dirty="0">
                <a:solidFill>
                  <a:schemeClr val="accent1">
                    <a:lumMod val="50000"/>
                  </a:schemeClr>
                </a:solidFill>
                <a:effectLst/>
                <a:latin typeface="Arial" panose="020B0604020202020204" pitchFamily="34" charset="0"/>
              </a:rPr>
              <a:t> مواقع التواصل الاجتماعي</a:t>
            </a:r>
            <a:endParaRPr lang="fr-FR" sz="3500" b="1" dirty="0">
              <a:solidFill>
                <a:srgbClr val="F7DEB0">
                  <a:lumMod val="50000"/>
                </a:srgbClr>
              </a:solidFill>
              <a:latin typeface="Calibri" panose="020F0502020204030204" pitchFamily="34" charset="0"/>
              <a:ea typeface="幼圆" pitchFamily="1" charset="-122"/>
            </a:endParaRPr>
          </a:p>
          <a:p>
            <a:pPr indent="-457200" algn="r" defTabSz="960120" rtl="1" eaLnBrk="0" fontAlgn="base" hangingPunct="0">
              <a:lnSpc>
                <a:spcPct val="90000"/>
              </a:lnSpc>
              <a:spcBef>
                <a:spcPct val="0"/>
              </a:spcBef>
              <a:spcAft>
                <a:spcPct val="35000"/>
              </a:spcAft>
              <a:buFont typeface="Wingdings" pitchFamily="2" charset="2"/>
              <a:buChar char="q"/>
              <a:defRPr/>
            </a:pPr>
            <a:r>
              <a:rPr lang="ar-DZ" sz="3500" b="1" dirty="0">
                <a:solidFill>
                  <a:schemeClr val="accent1">
                    <a:lumMod val="50000"/>
                  </a:schemeClr>
                </a:solidFill>
                <a:effectLst/>
                <a:latin typeface="Arial" panose="020B0604020202020204" pitchFamily="34" charset="0"/>
              </a:rPr>
              <a:t>سبل التصدي لهذه المخاطر</a:t>
            </a:r>
            <a:endParaRPr lang="fr-FR" sz="3500" dirty="0">
              <a:solidFill>
                <a:schemeClr val="accent1">
                  <a:lumMod val="50000"/>
                </a:schemeClr>
              </a:solidFill>
            </a:endParaRPr>
          </a:p>
          <a:p>
            <a:pPr indent="-457200" algn="r" defTabSz="960120" rtl="1" eaLnBrk="0" fontAlgn="base" hangingPunct="0">
              <a:lnSpc>
                <a:spcPct val="90000"/>
              </a:lnSpc>
              <a:spcBef>
                <a:spcPct val="0"/>
              </a:spcBef>
              <a:spcAft>
                <a:spcPct val="35000"/>
              </a:spcAft>
              <a:buFont typeface="Wingdings" pitchFamily="2" charset="2"/>
              <a:buChar char="q"/>
              <a:defRPr/>
            </a:pPr>
            <a:r>
              <a:rPr lang="ar-DZ" sz="3500" b="1" dirty="0">
                <a:solidFill>
                  <a:schemeClr val="accent1">
                    <a:lumMod val="50000"/>
                  </a:schemeClr>
                </a:solidFill>
                <a:effectLst/>
                <a:latin typeface="Arial" panose="020B0604020202020204" pitchFamily="34" charset="0"/>
              </a:rPr>
              <a:t>المسئولية الاجتماعية والقانونية</a:t>
            </a:r>
            <a:endParaRPr lang="fr-FR" sz="3500" b="1" dirty="0">
              <a:solidFill>
                <a:schemeClr val="accent1">
                  <a:lumMod val="50000"/>
                </a:schemeClr>
              </a:solidFill>
              <a:effectLst/>
              <a:latin typeface="Arial" panose="020B0604020202020204" pitchFamily="34" charset="0"/>
            </a:endParaRPr>
          </a:p>
          <a:p>
            <a:pPr indent="-457200" algn="r" defTabSz="960120" rtl="1" eaLnBrk="0" fontAlgn="base" hangingPunct="0">
              <a:lnSpc>
                <a:spcPct val="90000"/>
              </a:lnSpc>
              <a:spcBef>
                <a:spcPct val="0"/>
              </a:spcBef>
              <a:spcAft>
                <a:spcPct val="35000"/>
              </a:spcAft>
              <a:buFont typeface="Wingdings" pitchFamily="2" charset="2"/>
              <a:buChar char="q"/>
              <a:defRPr/>
            </a:pPr>
            <a:r>
              <a:rPr lang="ar-DZ" sz="3600" b="1" dirty="0">
                <a:solidFill>
                  <a:schemeClr val="accent1">
                    <a:lumMod val="50000"/>
                  </a:schemeClr>
                </a:solidFill>
                <a:effectLst/>
                <a:latin typeface="Arial" panose="020B0604020202020204" pitchFamily="34" charset="0"/>
              </a:rPr>
              <a:t>التشريع والتقنين لمواجهة الجريمة الإلكترونية</a:t>
            </a:r>
            <a:endParaRPr lang="ar-DZ" sz="3500" dirty="0">
              <a:solidFill>
                <a:schemeClr val="accent1">
                  <a:lumMod val="50000"/>
                </a:schemeClr>
              </a:solidFill>
            </a:endParaRPr>
          </a:p>
          <a:p>
            <a:pPr indent="-457200" algn="r" defTabSz="960120" rtl="1" eaLnBrk="0" fontAlgn="base" hangingPunct="0">
              <a:lnSpc>
                <a:spcPct val="90000"/>
              </a:lnSpc>
              <a:spcBef>
                <a:spcPct val="0"/>
              </a:spcBef>
              <a:spcAft>
                <a:spcPct val="35000"/>
              </a:spcAft>
              <a:buFont typeface="Wingdings" pitchFamily="2" charset="2"/>
              <a:buChar char="q"/>
              <a:defRPr/>
            </a:pPr>
            <a:r>
              <a:rPr lang="ar-DZ" sz="3500" b="1" dirty="0">
                <a:solidFill>
                  <a:srgbClr val="F7DEB0">
                    <a:lumMod val="50000"/>
                  </a:srgbClr>
                </a:solidFill>
                <a:latin typeface="Calibri" panose="020F0502020204030204" pitchFamily="34" charset="0"/>
                <a:ea typeface="幼圆" pitchFamily="1" charset="-122"/>
              </a:rPr>
              <a:t>بعض الأعمال المنجزة من طرف فرقة بحثنا</a:t>
            </a:r>
          </a:p>
          <a:p>
            <a:pPr indent="-457200" algn="r" defTabSz="960120" rtl="1" eaLnBrk="0" fontAlgn="base" hangingPunct="0">
              <a:lnSpc>
                <a:spcPct val="90000"/>
              </a:lnSpc>
              <a:spcBef>
                <a:spcPct val="0"/>
              </a:spcBef>
              <a:spcAft>
                <a:spcPct val="35000"/>
              </a:spcAft>
              <a:buFont typeface="Wingdings" pitchFamily="2" charset="2"/>
              <a:buChar char="q"/>
              <a:defRPr/>
            </a:pPr>
            <a:r>
              <a:rPr lang="ar-DZ" sz="3500" b="1" dirty="0">
                <a:solidFill>
                  <a:srgbClr val="F7DEB0">
                    <a:lumMod val="50000"/>
                  </a:srgbClr>
                </a:solidFill>
                <a:latin typeface="Calibri" panose="020F0502020204030204" pitchFamily="34" charset="0"/>
                <a:ea typeface="幼圆" pitchFamily="1" charset="-122"/>
              </a:rPr>
              <a:t>المراجع</a:t>
            </a:r>
            <a:endParaRPr lang="fr-FR" sz="3500" b="1" dirty="0">
              <a:solidFill>
                <a:srgbClr val="F7DEB0">
                  <a:lumMod val="50000"/>
                </a:srgbClr>
              </a:solidFill>
              <a:latin typeface="Calibri" panose="020F0502020204030204" pitchFamily="34" charset="0"/>
              <a:ea typeface="幼圆" pitchFamily="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5C54F70-E5B6-4030-9830-54B1B929BC57}"/>
              </a:ext>
            </a:extLst>
          </p:cNvPr>
          <p:cNvSpPr/>
          <p:nvPr/>
        </p:nvSpPr>
        <p:spPr bwMode="auto">
          <a:xfrm>
            <a:off x="821267" y="948269"/>
            <a:ext cx="13495867" cy="78297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2935DBFA-6A31-495E-B2F3-E85E3FAB2868}"/>
              </a:ext>
            </a:extLst>
          </p:cNvPr>
          <p:cNvSpPr>
            <a:spLocks noGrp="1"/>
          </p:cNvSpPr>
          <p:nvPr>
            <p:ph type="sldNum" sz="quarter" idx="12"/>
          </p:nvPr>
        </p:nvSpPr>
        <p:spPr/>
        <p:txBody>
          <a:bodyPr/>
          <a:lstStyle/>
          <a:p>
            <a:pPr>
              <a:defRPr/>
            </a:pPr>
            <a:fld id="{960698AD-12CC-40AA-8D10-0F798C67E17D}" type="slidenum">
              <a:rPr lang="zh-CN" altLang="en-US" smtClean="0"/>
              <a:pPr>
                <a:defRPr/>
              </a:pPr>
              <a:t>20</a:t>
            </a:fld>
            <a:endParaRPr lang="zh-CN" altLang="en-US"/>
          </a:p>
        </p:txBody>
      </p:sp>
      <p:sp>
        <p:nvSpPr>
          <p:cNvPr id="4" name="Text 2">
            <a:extLst>
              <a:ext uri="{FF2B5EF4-FFF2-40B4-BE49-F238E27FC236}">
                <a16:creationId xmlns:a16="http://schemas.microsoft.com/office/drawing/2014/main" id="{8B8F0883-17E3-4CD7-8706-C7542AC17AB3}"/>
              </a:ext>
            </a:extLst>
          </p:cNvPr>
          <p:cNvSpPr/>
          <p:nvPr/>
        </p:nvSpPr>
        <p:spPr>
          <a:xfrm>
            <a:off x="821267" y="1083733"/>
            <a:ext cx="13495867" cy="782975"/>
          </a:xfrm>
          <a:prstGeom prst="rect">
            <a:avLst/>
          </a:prstGeom>
          <a:noFill/>
          <a:ln/>
        </p:spPr>
        <p:txBody>
          <a:bodyPr wrap="square" rtlCol="0" anchor="t"/>
          <a:lstStyle/>
          <a:p>
            <a:pPr marL="0" indent="0" algn="ct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الصحية: إدمان استخدام الهواتف الذكية</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04D2D671-F496-4EAA-A335-732116A4BBDF}"/>
              </a:ext>
            </a:extLst>
          </p:cNvPr>
          <p:cNvSpPr/>
          <p:nvPr/>
        </p:nvSpPr>
        <p:spPr bwMode="auto">
          <a:xfrm>
            <a:off x="78251" y="2963913"/>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إضافة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زيادة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مستويات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القلق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والتوتر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لدى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مدمني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الهواتف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الذكية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بسبب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الحاجة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المستمرة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للتواصل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وحصر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الاهتمام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بالعالم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الافتراضي</a:t>
            </a:r>
            <a:endParaRPr lang="en-US" sz="3600" b="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7A925962-98B2-455A-85F5-A7E23DF76997}"/>
              </a:ext>
            </a:extLst>
          </p:cNvPr>
          <p:cNvSpPr/>
          <p:nvPr/>
        </p:nvSpPr>
        <p:spPr bwMode="auto">
          <a:xfrm>
            <a:off x="9922361"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إدمان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الهواتف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الذكية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ينتج</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عنه</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مشاكل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صحية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خطيرة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كالصداع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المزمن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وأوجاع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العيون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والرقبة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نتيجة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البقاء</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لفترات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طويلة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أمام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الشاشة</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E1E7BEDE-B48F-431B-B725-0B80F2967606}"/>
              </a:ext>
            </a:extLst>
          </p:cNvPr>
          <p:cNvSpPr/>
          <p:nvPr/>
        </p:nvSpPr>
        <p:spPr bwMode="auto">
          <a:xfrm>
            <a:off x="4843504" y="2963914"/>
            <a:ext cx="4893162"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كما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الإفراط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الهواتف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اضطرابات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النوم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وصعوبة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الاسترخاء</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والتركيز</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يؤثر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سلبًا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الصحة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العامة</a:t>
            </a:r>
            <a:endParaRPr lang="en-US" sz="3600" b="1" dirty="0">
              <a:solidFill>
                <a:schemeClr val="accent1">
                  <a:lumMod val="50000"/>
                </a:schemeClr>
              </a:solidFill>
            </a:endParaRPr>
          </a:p>
        </p:txBody>
      </p:sp>
    </p:spTree>
    <p:extLst>
      <p:ext uri="{BB962C8B-B14F-4D97-AF65-F5344CB8AC3E}">
        <p14:creationId xmlns:p14="http://schemas.microsoft.com/office/powerpoint/2010/main" val="392080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6228ED3-14A6-4C47-B631-3E53B15E4A21}"/>
              </a:ext>
            </a:extLst>
          </p:cNvPr>
          <p:cNvSpPr/>
          <p:nvPr/>
        </p:nvSpPr>
        <p:spPr bwMode="auto">
          <a:xfrm>
            <a:off x="78251" y="1365503"/>
            <a:ext cx="14552148" cy="71080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D5666267-9684-4BBE-BAFA-42BC76E69BF1}"/>
              </a:ext>
            </a:extLst>
          </p:cNvPr>
          <p:cNvSpPr>
            <a:spLocks noGrp="1"/>
          </p:cNvSpPr>
          <p:nvPr>
            <p:ph type="sldNum" sz="quarter" idx="12"/>
          </p:nvPr>
        </p:nvSpPr>
        <p:spPr/>
        <p:txBody>
          <a:bodyPr/>
          <a:lstStyle/>
          <a:p>
            <a:pPr>
              <a:defRPr/>
            </a:pPr>
            <a:fld id="{960698AD-12CC-40AA-8D10-0F798C67E17D}" type="slidenum">
              <a:rPr lang="zh-CN" altLang="en-US" smtClean="0"/>
              <a:pPr>
                <a:defRPr/>
              </a:pPr>
              <a:t>21</a:t>
            </a:fld>
            <a:endParaRPr lang="zh-CN" altLang="en-US"/>
          </a:p>
        </p:txBody>
      </p:sp>
      <p:sp>
        <p:nvSpPr>
          <p:cNvPr id="4" name="Text 2">
            <a:extLst>
              <a:ext uri="{FF2B5EF4-FFF2-40B4-BE49-F238E27FC236}">
                <a16:creationId xmlns:a16="http://schemas.microsoft.com/office/drawing/2014/main" id="{FB3031CE-52DE-484C-8947-DF3310DE2E8E}"/>
              </a:ext>
            </a:extLst>
          </p:cNvPr>
          <p:cNvSpPr/>
          <p:nvPr/>
        </p:nvSpPr>
        <p:spPr>
          <a:xfrm>
            <a:off x="0" y="1433235"/>
            <a:ext cx="14630399" cy="710802"/>
          </a:xfrm>
          <a:prstGeom prst="rect">
            <a:avLst/>
          </a:prstGeom>
          <a:noFill/>
          <a:ln/>
        </p:spPr>
        <p:txBody>
          <a:bodyPr wrap="square" rtlCol="0" anchor="t"/>
          <a:lstStyle/>
          <a:p>
            <a:pPr marL="0" indent="0" algn="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التعليمية: تشتت الانتباه وتراجع التحصيل الدراسي</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BD6C987C-EE4E-45B0-9CAE-C614E4C610CD}"/>
              </a:ext>
            </a:extLst>
          </p:cNvPr>
          <p:cNvSpPr/>
          <p:nvPr/>
        </p:nvSpPr>
        <p:spPr bwMode="auto">
          <a:xfrm>
            <a:off x="78251" y="2963913"/>
            <a:ext cx="4842930"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انخفاض</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مستويات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التحصيل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الدراسي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نتيجة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صرف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الوقت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والجهد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الإلكتروني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حساب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المذاكرة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والتركيز</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المحتوى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الدراسي</a:t>
            </a:r>
            <a:endParaRPr lang="en-US" sz="3600" b="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A384CC07-E35D-4892-B505-18E0739F8FE5}"/>
              </a:ext>
            </a:extLst>
          </p:cNvPr>
          <p:cNvSpPr/>
          <p:nvPr/>
        </p:nvSpPr>
        <p:spPr bwMode="auto">
          <a:xfrm>
            <a:off x="9922361"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ينجذب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الطلاب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وطالبات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بشكل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مفرط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لاستخدام</a:t>
            </a:r>
            <a:r>
              <a:rPr lang="en-US" sz="3600" b="1" dirty="0">
                <a:solidFill>
                  <a:schemeClr val="accent1">
                    <a:lumMod val="50000"/>
                  </a:schemeClr>
                </a:solidFill>
                <a:latin typeface="Roboto" pitchFamily="34" charset="0"/>
                <a:ea typeface="Roboto" pitchFamily="34" charset="-122"/>
                <a:cs typeface="Roboto" pitchFamily="34" charset="-120"/>
              </a:rPr>
              <a:t> منصات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خلال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الدراسة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تشتت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الانتباه</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وصعوبة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التركيز</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5735D7E7-E394-4ABE-ABFB-DEC769A68B16}"/>
              </a:ext>
            </a:extLst>
          </p:cNvPr>
          <p:cNvSpPr/>
          <p:nvPr/>
        </p:nvSpPr>
        <p:spPr bwMode="auto">
          <a:xfrm>
            <a:off x="5106876" y="2963914"/>
            <a:ext cx="4629790"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الإفراط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الهواتف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الذكية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داخل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قاعات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الدراسة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ضياع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الوقت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وإهمال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الواجبات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والمهام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الأكاديمية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المطلوبة</a:t>
            </a:r>
            <a:endParaRPr lang="en-US" sz="3600" b="1" dirty="0">
              <a:solidFill>
                <a:schemeClr val="accent1">
                  <a:lumMod val="50000"/>
                </a:schemeClr>
              </a:solidFill>
            </a:endParaRPr>
          </a:p>
        </p:txBody>
      </p:sp>
    </p:spTree>
    <p:extLst>
      <p:ext uri="{BB962C8B-B14F-4D97-AF65-F5344CB8AC3E}">
        <p14:creationId xmlns:p14="http://schemas.microsoft.com/office/powerpoint/2010/main" val="40525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22DCEA5C-BADB-4B18-978D-D96D44F00E2A}"/>
              </a:ext>
            </a:extLst>
          </p:cNvPr>
          <p:cNvSpPr/>
          <p:nvPr/>
        </p:nvSpPr>
        <p:spPr bwMode="auto">
          <a:xfrm>
            <a:off x="440267" y="1387520"/>
            <a:ext cx="13953066" cy="79688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FF459C24-6656-4DC6-A673-48E94813FB71}"/>
              </a:ext>
            </a:extLst>
          </p:cNvPr>
          <p:cNvSpPr>
            <a:spLocks noGrp="1"/>
          </p:cNvSpPr>
          <p:nvPr>
            <p:ph type="sldNum" sz="quarter" idx="12"/>
          </p:nvPr>
        </p:nvSpPr>
        <p:spPr/>
        <p:txBody>
          <a:bodyPr/>
          <a:lstStyle/>
          <a:p>
            <a:pPr>
              <a:defRPr/>
            </a:pPr>
            <a:fld id="{960698AD-12CC-40AA-8D10-0F798C67E17D}" type="slidenum">
              <a:rPr lang="zh-CN" altLang="en-US" smtClean="0"/>
              <a:pPr>
                <a:defRPr/>
              </a:pPr>
              <a:t>22</a:t>
            </a:fld>
            <a:endParaRPr lang="zh-CN" altLang="en-US"/>
          </a:p>
        </p:txBody>
      </p:sp>
      <p:sp>
        <p:nvSpPr>
          <p:cNvPr id="4" name="Text 2">
            <a:extLst>
              <a:ext uri="{FF2B5EF4-FFF2-40B4-BE49-F238E27FC236}">
                <a16:creationId xmlns:a16="http://schemas.microsoft.com/office/drawing/2014/main" id="{BC2822E2-7563-49FA-82C5-0DC2639B5CFF}"/>
              </a:ext>
            </a:extLst>
          </p:cNvPr>
          <p:cNvSpPr/>
          <p:nvPr/>
        </p:nvSpPr>
        <p:spPr>
          <a:xfrm>
            <a:off x="440267" y="1506051"/>
            <a:ext cx="13953066" cy="796885"/>
          </a:xfrm>
          <a:prstGeom prst="rect">
            <a:avLst/>
          </a:prstGeom>
          <a:noFill/>
          <a:ln/>
        </p:spPr>
        <p:txBody>
          <a:bodyPr wrap="square" rtlCol="0" anchor="t"/>
          <a:lstStyle/>
          <a:p>
            <a:pPr marL="0" indent="0" algn="ct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المهنية: الإنتاجية المنخفضة والتأخر عن العمل</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EE84952C-D06E-4C4A-B36C-867B19FD82BF}"/>
              </a:ext>
            </a:extLst>
          </p:cNvPr>
          <p:cNvSpPr/>
          <p:nvPr/>
        </p:nvSpPr>
        <p:spPr bwMode="auto">
          <a:xfrm>
            <a:off x="78251" y="2963913"/>
            <a:ext cx="4842930"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الاستغراق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المحادثات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والتفاعلات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وسائل</a:t>
            </a:r>
            <a:r>
              <a:rPr lang="en-US" sz="3600" b="1" dirty="0">
                <a:solidFill>
                  <a:schemeClr val="accent1">
                    <a:lumMod val="50000"/>
                  </a:schemeClr>
                </a:solidFill>
                <a:latin typeface="Roboto" pitchFamily="34" charset="0"/>
                <a:ea typeface="Roboto" pitchFamily="34" charset="-122"/>
                <a:cs typeface="Roboto" pitchFamily="34" charset="-120"/>
              </a:rPr>
              <a:t>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خلال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ساعات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العمل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ضياع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الوقت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وتراجع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الإنجازات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المطلوبة</a:t>
            </a:r>
            <a:endParaRPr lang="en-US" sz="3600" b="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DDFC55EE-8F89-4B52-99E9-90EA9AC88AB7}"/>
              </a:ext>
            </a:extLst>
          </p:cNvPr>
          <p:cNvSpPr/>
          <p:nvPr/>
        </p:nvSpPr>
        <p:spPr bwMode="auto">
          <a:xfrm>
            <a:off x="9922361" y="2963914"/>
            <a:ext cx="4571999"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الإلهاء</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المستمر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بمنصات</a:t>
            </a:r>
            <a:r>
              <a:rPr lang="en-US" sz="3600" b="1" dirty="0">
                <a:solidFill>
                  <a:schemeClr val="accent1">
                    <a:lumMod val="50000"/>
                  </a:schemeClr>
                </a:solidFill>
                <a:latin typeface="Roboto" pitchFamily="34" charset="0"/>
                <a:ea typeface="Roboto" pitchFamily="34" charset="-122"/>
                <a:cs typeface="Roboto" pitchFamily="34" charset="-120"/>
              </a:rPr>
              <a:t>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أثناء</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العمل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انخفاض</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الإنتاجية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وتراجع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جودة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الأداء</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الوظيفي</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8D2BA257-C554-4806-98D0-6F5955179437}"/>
              </a:ext>
            </a:extLst>
          </p:cNvPr>
          <p:cNvSpPr/>
          <p:nvPr/>
        </p:nvSpPr>
        <p:spPr bwMode="auto">
          <a:xfrm>
            <a:off x="5106876" y="2963914"/>
            <a:ext cx="4629790" cy="43670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إدمان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الهواتف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الذكية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بيئة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العمل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وكثرة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التحقق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التنبيهات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والإشعارات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يتسبب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تأخر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الموظفين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مواعيد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العمل</a:t>
            </a:r>
            <a:endParaRPr lang="en-US" sz="3600" b="1" dirty="0">
              <a:solidFill>
                <a:schemeClr val="accent1">
                  <a:lumMod val="50000"/>
                </a:schemeClr>
              </a:solidFill>
            </a:endParaRPr>
          </a:p>
        </p:txBody>
      </p:sp>
    </p:spTree>
    <p:extLst>
      <p:ext uri="{BB962C8B-B14F-4D97-AF65-F5344CB8AC3E}">
        <p14:creationId xmlns:p14="http://schemas.microsoft.com/office/powerpoint/2010/main" val="1658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CA228D0B-CBD9-4633-AF5D-CB6832ECE103}"/>
              </a:ext>
            </a:extLst>
          </p:cNvPr>
          <p:cNvSpPr/>
          <p:nvPr/>
        </p:nvSpPr>
        <p:spPr bwMode="auto">
          <a:xfrm>
            <a:off x="186267" y="676214"/>
            <a:ext cx="14274800" cy="174795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FCB5DF4C-0B7F-426E-B001-E23C80DEE5A9}"/>
              </a:ext>
            </a:extLst>
          </p:cNvPr>
          <p:cNvSpPr>
            <a:spLocks noGrp="1"/>
          </p:cNvSpPr>
          <p:nvPr>
            <p:ph type="sldNum" sz="quarter" idx="12"/>
          </p:nvPr>
        </p:nvSpPr>
        <p:spPr/>
        <p:txBody>
          <a:bodyPr/>
          <a:lstStyle/>
          <a:p>
            <a:pPr>
              <a:defRPr/>
            </a:pPr>
            <a:fld id="{960698AD-12CC-40AA-8D10-0F798C67E17D}" type="slidenum">
              <a:rPr lang="zh-CN" altLang="en-US" smtClean="0"/>
              <a:pPr>
                <a:defRPr/>
              </a:pPr>
              <a:t>23</a:t>
            </a:fld>
            <a:endParaRPr lang="zh-CN" altLang="en-US"/>
          </a:p>
        </p:txBody>
      </p:sp>
      <p:sp>
        <p:nvSpPr>
          <p:cNvPr id="4" name="Text 3">
            <a:extLst>
              <a:ext uri="{FF2B5EF4-FFF2-40B4-BE49-F238E27FC236}">
                <a16:creationId xmlns:a16="http://schemas.microsoft.com/office/drawing/2014/main" id="{91046BB2-A0B2-4651-B927-990FB06DB8C9}"/>
              </a:ext>
            </a:extLst>
          </p:cNvPr>
          <p:cNvSpPr/>
          <p:nvPr/>
        </p:nvSpPr>
        <p:spPr>
          <a:xfrm>
            <a:off x="186267" y="879410"/>
            <a:ext cx="14274800" cy="1388745"/>
          </a:xfrm>
          <a:prstGeom prst="rect">
            <a:avLst/>
          </a:prstGeom>
          <a:noFill/>
          <a:ln/>
        </p:spPr>
        <p:txBody>
          <a:bodyPr wrap="square" rtlCol="0" anchor="t"/>
          <a:lstStyle/>
          <a:p>
            <a:pPr marL="0" indent="0" algn="r" rtl="1">
              <a:lnSpc>
                <a:spcPts val="5468"/>
              </a:lnSpc>
              <a:buNone/>
            </a:pPr>
            <a:r>
              <a:rPr lang="en-US" sz="6000" b="1" dirty="0">
                <a:solidFill>
                  <a:schemeClr val="accent1">
                    <a:lumMod val="50000"/>
                  </a:schemeClr>
                </a:solidFill>
                <a:latin typeface="Roboto Slab" pitchFamily="34" charset="0"/>
                <a:ea typeface="Roboto Slab" pitchFamily="34" charset="-122"/>
                <a:cs typeface="Roboto Slab" pitchFamily="34" charset="-120"/>
              </a:rPr>
              <a:t>المخاطر الاجتماعية: التفكك الأسري وضعف التواصل الحقيقي</a:t>
            </a:r>
            <a:endParaRPr lang="en-US" sz="6000"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95195861-A82C-4344-9922-F4F7F1F3C5B7}"/>
              </a:ext>
            </a:extLst>
          </p:cNvPr>
          <p:cNvSpPr/>
          <p:nvPr/>
        </p:nvSpPr>
        <p:spPr bwMode="auto">
          <a:xfrm>
            <a:off x="78251" y="2963913"/>
            <a:ext cx="4375216" cy="4677043"/>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انعكاس</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الافتراق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الأسري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والحد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العلاقات</a:t>
            </a:r>
            <a:r>
              <a:rPr lang="en-US" sz="3600" b="1" dirty="0">
                <a:solidFill>
                  <a:schemeClr val="accent1">
                    <a:lumMod val="50000"/>
                  </a:schemeClr>
                </a:solidFill>
                <a:latin typeface="Roboto" pitchFamily="34" charset="0"/>
                <a:ea typeface="Roboto" pitchFamily="34" charset="-122"/>
                <a:cs typeface="Roboto" pitchFamily="34" charset="-120"/>
              </a:rPr>
              <a:t> الاجتماعية </a:t>
            </a:r>
            <a:r>
              <a:rPr lang="en-US" sz="3600" b="1" dirty="0" err="1">
                <a:solidFill>
                  <a:schemeClr val="accent1">
                    <a:lumMod val="50000"/>
                  </a:schemeClr>
                </a:solidFill>
                <a:latin typeface="Roboto" pitchFamily="34" charset="0"/>
                <a:ea typeface="Roboto" pitchFamily="34" charset="-122"/>
                <a:cs typeface="Roboto" pitchFamily="34" charset="-120"/>
              </a:rPr>
              <a:t>الحقيقية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المشاركة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الفعاليات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المجتمعية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والأنشطة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التطوعية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والخيرية</a:t>
            </a:r>
            <a:endParaRPr lang="en-US" sz="3600" b="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DEF7DC70-9B68-45B1-81F8-1B9484848077}"/>
              </a:ext>
            </a:extLst>
          </p:cNvPr>
          <p:cNvSpPr/>
          <p:nvPr/>
        </p:nvSpPr>
        <p:spPr bwMode="auto">
          <a:xfrm>
            <a:off x="9482671" y="2963914"/>
            <a:ext cx="5011690" cy="4677042"/>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زيادة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الخلافات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الأسرية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وانعدام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الحوار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أفراد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الأسرة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بسبب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الانشغال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المفرط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بمنصات</a:t>
            </a:r>
            <a:r>
              <a:rPr lang="en-US" sz="3600" b="1" dirty="0">
                <a:solidFill>
                  <a:schemeClr val="accent1">
                    <a:lumMod val="50000"/>
                  </a:schemeClr>
                </a:solidFill>
                <a:latin typeface="Roboto" pitchFamily="34" charset="0"/>
                <a:ea typeface="Roboto" pitchFamily="34" charset="-122"/>
                <a:cs typeface="Roboto" pitchFamily="34" charset="-120"/>
              </a:rPr>
              <a:t>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مما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يؤدي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إلى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تفكك</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العلاقات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والعزلة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الأهل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والأبناء</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47869A37-2A0F-41A5-9FBA-B57797D2E99F}"/>
              </a:ext>
            </a:extLst>
          </p:cNvPr>
          <p:cNvSpPr/>
          <p:nvPr/>
        </p:nvSpPr>
        <p:spPr bwMode="auto">
          <a:xfrm>
            <a:off x="4588933" y="2963914"/>
            <a:ext cx="4826006" cy="4677042"/>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SzPct val="100000"/>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تراجع</a:t>
            </a:r>
            <a:r>
              <a:rPr lang="en-US" sz="3600" b="1" dirty="0">
                <a:solidFill>
                  <a:schemeClr val="accent1">
                    <a:lumMod val="50000"/>
                  </a:schemeClr>
                </a:solidFill>
                <a:latin typeface="Roboto" pitchFamily="34" charset="0"/>
                <a:ea typeface="Roboto" pitchFamily="34" charset="-122"/>
                <a:cs typeface="Roboto" pitchFamily="34" charset="-120"/>
              </a:rPr>
              <a:t> التواصل </a:t>
            </a:r>
            <a:r>
              <a:rPr lang="en-US" sz="3600" b="1" dirty="0" err="1">
                <a:solidFill>
                  <a:schemeClr val="accent1">
                    <a:lumMod val="50000"/>
                  </a:schemeClr>
                </a:solidFill>
                <a:latin typeface="Roboto" pitchFamily="34" charset="0"/>
                <a:ea typeface="Roboto" pitchFamily="34" charset="-122"/>
                <a:cs typeface="Roboto" pitchFamily="34" charset="-120"/>
              </a:rPr>
              <a:t>الحقيقي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والقضاء</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المشترك</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الأنشطة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والفعاليات</a:t>
            </a:r>
            <a:r>
              <a:rPr lang="en-US" sz="3600" b="1" dirty="0">
                <a:solidFill>
                  <a:schemeClr val="accent1">
                    <a:lumMod val="50000"/>
                  </a:schemeClr>
                </a:solidFill>
                <a:latin typeface="Roboto" pitchFamily="34" charset="0"/>
                <a:ea typeface="Roboto" pitchFamily="34" charset="-122"/>
                <a:cs typeface="Roboto" pitchFamily="34" charset="-120"/>
              </a:rPr>
              <a:t> الاجتماعية </a:t>
            </a:r>
            <a:r>
              <a:rPr lang="en-US" sz="3600" b="1" dirty="0" err="1">
                <a:solidFill>
                  <a:schemeClr val="accent1">
                    <a:lumMod val="50000"/>
                  </a:schemeClr>
                </a:solidFill>
                <a:latin typeface="Roboto" pitchFamily="34" charset="0"/>
                <a:ea typeface="Roboto" pitchFamily="34" charset="-122"/>
                <a:cs typeface="Roboto" pitchFamily="34" charset="-120"/>
              </a:rPr>
              <a:t>نتيجة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الإفراط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في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التقنيات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الرقمية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وخاصةً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الفئات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العمرية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المختلفة</a:t>
            </a:r>
            <a:endParaRPr lang="en-US" sz="3600" b="1" dirty="0">
              <a:solidFill>
                <a:schemeClr val="accent1">
                  <a:lumMod val="50000"/>
                </a:schemeClr>
              </a:solidFill>
            </a:endParaRPr>
          </a:p>
        </p:txBody>
      </p:sp>
    </p:spTree>
    <p:extLst>
      <p:ext uri="{BB962C8B-B14F-4D97-AF65-F5344CB8AC3E}">
        <p14:creationId xmlns:p14="http://schemas.microsoft.com/office/powerpoint/2010/main" val="126673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88BE2FA6-CFB5-4E61-985D-8FA19E67AF03}"/>
              </a:ext>
            </a:extLst>
          </p:cNvPr>
          <p:cNvSpPr/>
          <p:nvPr/>
        </p:nvSpPr>
        <p:spPr bwMode="auto">
          <a:xfrm>
            <a:off x="1140671" y="711198"/>
            <a:ext cx="12986387" cy="95185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710198FD-D1EE-4681-ACC7-733CB8789996}"/>
              </a:ext>
            </a:extLst>
          </p:cNvPr>
          <p:cNvSpPr>
            <a:spLocks noGrp="1"/>
          </p:cNvSpPr>
          <p:nvPr>
            <p:ph type="sldNum" sz="quarter" idx="12"/>
          </p:nvPr>
        </p:nvSpPr>
        <p:spPr/>
        <p:txBody>
          <a:bodyPr/>
          <a:lstStyle/>
          <a:p>
            <a:pPr>
              <a:defRPr/>
            </a:pPr>
            <a:fld id="{960698AD-12CC-40AA-8D10-0F798C67E17D}" type="slidenum">
              <a:rPr lang="zh-CN" altLang="en-US" smtClean="0"/>
              <a:pPr>
                <a:defRPr/>
              </a:pPr>
              <a:t>24</a:t>
            </a:fld>
            <a:endParaRPr lang="zh-CN" altLang="en-US"/>
          </a:p>
        </p:txBody>
      </p:sp>
      <p:sp>
        <p:nvSpPr>
          <p:cNvPr id="4" name="Text 3">
            <a:extLst>
              <a:ext uri="{FF2B5EF4-FFF2-40B4-BE49-F238E27FC236}">
                <a16:creationId xmlns:a16="http://schemas.microsoft.com/office/drawing/2014/main" id="{A0F9F55B-D47C-4B5C-AF65-E6A1911D0A31}"/>
              </a:ext>
            </a:extLst>
          </p:cNvPr>
          <p:cNvSpPr/>
          <p:nvPr/>
        </p:nvSpPr>
        <p:spPr>
          <a:xfrm>
            <a:off x="1011343" y="711198"/>
            <a:ext cx="13115715" cy="850093"/>
          </a:xfrm>
          <a:prstGeom prst="rect">
            <a:avLst/>
          </a:prstGeom>
          <a:noFill/>
          <a:ln/>
        </p:spPr>
        <p:txBody>
          <a:bodyPr wrap="square" rtlCol="0" anchor="t"/>
          <a:lstStyle/>
          <a:p>
            <a:pPr algn="ctr" rtl="1"/>
            <a:r>
              <a:rPr lang="ar-DZ" sz="6000" b="1" dirty="0">
                <a:solidFill>
                  <a:schemeClr val="accent1">
                    <a:lumMod val="50000"/>
                  </a:schemeClr>
                </a:solidFill>
                <a:effectLst/>
                <a:latin typeface="Arial" panose="020B0604020202020204" pitchFamily="34" charset="0"/>
              </a:rPr>
              <a:t>سبل التصدي لهذه المخاطر</a:t>
            </a:r>
            <a:endParaRPr lang="ar-DZ" sz="6000" dirty="0">
              <a:solidFill>
                <a:schemeClr val="accent1">
                  <a:lumMod val="50000"/>
                </a:schemeClr>
              </a:solidFill>
            </a:endParaRPr>
          </a:p>
        </p:txBody>
      </p:sp>
      <p:sp>
        <p:nvSpPr>
          <p:cNvPr id="5" name="Text 3">
            <a:extLst>
              <a:ext uri="{FF2B5EF4-FFF2-40B4-BE49-F238E27FC236}">
                <a16:creationId xmlns:a16="http://schemas.microsoft.com/office/drawing/2014/main" id="{07FCE24E-4B45-4B9E-8924-8F9F1E546E74}"/>
              </a:ext>
            </a:extLst>
          </p:cNvPr>
          <p:cNvSpPr/>
          <p:nvPr/>
        </p:nvSpPr>
        <p:spPr>
          <a:xfrm>
            <a:off x="5858932" y="1811866"/>
            <a:ext cx="8064925" cy="850093"/>
          </a:xfrm>
          <a:prstGeom prst="rect">
            <a:avLst/>
          </a:prstGeom>
          <a:noFill/>
          <a:ln/>
        </p:spPr>
        <p:txBody>
          <a:bodyPr wrap="square" rtlCol="0" anchor="t"/>
          <a:lstStyle/>
          <a:p>
            <a:pPr marL="742950" indent="-742950" algn="r" rtl="1">
              <a:buFont typeface="+mj-lt"/>
              <a:buAutoNum type="arabicPeriod"/>
            </a:pPr>
            <a:r>
              <a:rPr lang="ar-DZ" sz="4000" b="1" dirty="0">
                <a:solidFill>
                  <a:schemeClr val="accent1">
                    <a:lumMod val="50000"/>
                  </a:schemeClr>
                </a:solidFill>
                <a:effectLst/>
              </a:rPr>
              <a:t>تعزيز الوعي الرقمي</a:t>
            </a:r>
            <a:endParaRPr lang="ar-DZ" sz="4000" dirty="0">
              <a:solidFill>
                <a:schemeClr val="accent1">
                  <a:lumMod val="50000"/>
                </a:schemeClr>
              </a:solidFill>
            </a:endParaRPr>
          </a:p>
        </p:txBody>
      </p:sp>
      <p:sp>
        <p:nvSpPr>
          <p:cNvPr id="6" name="Text 3">
            <a:extLst>
              <a:ext uri="{FF2B5EF4-FFF2-40B4-BE49-F238E27FC236}">
                <a16:creationId xmlns:a16="http://schemas.microsoft.com/office/drawing/2014/main" id="{09B31CC6-58FF-4B6C-B99F-637BD73880CB}"/>
              </a:ext>
            </a:extLst>
          </p:cNvPr>
          <p:cNvSpPr/>
          <p:nvPr/>
        </p:nvSpPr>
        <p:spPr>
          <a:xfrm>
            <a:off x="1066800" y="2886474"/>
            <a:ext cx="12857057" cy="850093"/>
          </a:xfrm>
          <a:prstGeom prst="rect">
            <a:avLst/>
          </a:prstGeom>
          <a:noFill/>
          <a:ln/>
        </p:spPr>
        <p:txBody>
          <a:bodyPr wrap="square" rtlCol="0" anchor="t"/>
          <a:lstStyle/>
          <a:p>
            <a:pPr marL="742950" indent="-742950" algn="r" rtl="1">
              <a:buFont typeface="+mj-lt"/>
              <a:buAutoNum type="arabicPeriod" startAt="2"/>
            </a:pPr>
            <a:r>
              <a:rPr lang="ar-DZ" sz="4000" b="1" dirty="0">
                <a:solidFill>
                  <a:schemeClr val="accent1">
                    <a:lumMod val="50000"/>
                  </a:schemeClr>
                </a:solidFill>
                <a:effectLst/>
              </a:rPr>
              <a:t>تشجيع النقد البناء</a:t>
            </a:r>
            <a:endParaRPr lang="ar-DZ" sz="4000" dirty="0">
              <a:solidFill>
                <a:schemeClr val="accent1">
                  <a:lumMod val="50000"/>
                </a:schemeClr>
              </a:solidFill>
            </a:endParaRPr>
          </a:p>
        </p:txBody>
      </p:sp>
      <p:sp>
        <p:nvSpPr>
          <p:cNvPr id="7" name="Text 3">
            <a:extLst>
              <a:ext uri="{FF2B5EF4-FFF2-40B4-BE49-F238E27FC236}">
                <a16:creationId xmlns:a16="http://schemas.microsoft.com/office/drawing/2014/main" id="{9E963EE7-059A-4AE4-B178-74EFCFED78DA}"/>
              </a:ext>
            </a:extLst>
          </p:cNvPr>
          <p:cNvSpPr/>
          <p:nvPr/>
        </p:nvSpPr>
        <p:spPr>
          <a:xfrm>
            <a:off x="1140672" y="3972317"/>
            <a:ext cx="12857057" cy="850093"/>
          </a:xfrm>
          <a:prstGeom prst="rect">
            <a:avLst/>
          </a:prstGeom>
          <a:noFill/>
          <a:ln/>
        </p:spPr>
        <p:txBody>
          <a:bodyPr wrap="square" rtlCol="0" anchor="t"/>
          <a:lstStyle/>
          <a:p>
            <a:pPr marL="742950" indent="-742950" algn="r" rtl="1">
              <a:buFont typeface="+mj-lt"/>
              <a:buAutoNum type="arabicPeriod" startAt="3"/>
            </a:pPr>
            <a:r>
              <a:rPr lang="ar-DZ" sz="4000" b="1" dirty="0">
                <a:solidFill>
                  <a:schemeClr val="accent1">
                    <a:lumMod val="50000"/>
                  </a:schemeClr>
                </a:solidFill>
                <a:effectLst/>
              </a:rPr>
              <a:t>تشجيع الاستخدام السليم</a:t>
            </a:r>
            <a:endParaRPr lang="ar-DZ" sz="4000" dirty="0">
              <a:solidFill>
                <a:schemeClr val="accent1">
                  <a:lumMod val="50000"/>
                </a:schemeClr>
              </a:solidFill>
            </a:endParaRPr>
          </a:p>
        </p:txBody>
      </p:sp>
      <p:sp>
        <p:nvSpPr>
          <p:cNvPr id="8" name="Text 3">
            <a:extLst>
              <a:ext uri="{FF2B5EF4-FFF2-40B4-BE49-F238E27FC236}">
                <a16:creationId xmlns:a16="http://schemas.microsoft.com/office/drawing/2014/main" id="{CB0A7261-90D3-469D-8405-4C84FC71905A}"/>
              </a:ext>
            </a:extLst>
          </p:cNvPr>
          <p:cNvSpPr/>
          <p:nvPr/>
        </p:nvSpPr>
        <p:spPr>
          <a:xfrm>
            <a:off x="1140672" y="5072985"/>
            <a:ext cx="12857057" cy="850093"/>
          </a:xfrm>
          <a:prstGeom prst="rect">
            <a:avLst/>
          </a:prstGeom>
          <a:noFill/>
          <a:ln/>
        </p:spPr>
        <p:txBody>
          <a:bodyPr wrap="square" rtlCol="0" anchor="t"/>
          <a:lstStyle/>
          <a:p>
            <a:pPr marL="742950" indent="-742950" algn="r" rtl="1">
              <a:buFont typeface="+mj-lt"/>
              <a:buAutoNum type="arabicPeriod" startAt="4"/>
            </a:pPr>
            <a:r>
              <a:rPr lang="ar-DZ" sz="4000" b="1" dirty="0">
                <a:solidFill>
                  <a:schemeClr val="accent1">
                    <a:lumMod val="50000"/>
                  </a:schemeClr>
                </a:solidFill>
                <a:effectLst/>
                <a:latin typeface="Arial" panose="020B0604020202020204" pitchFamily="34" charset="0"/>
              </a:rPr>
              <a:t>المسئولية الاجتماعية والقانونية</a:t>
            </a:r>
            <a:endParaRPr lang="ar-DZ" sz="4000" dirty="0">
              <a:solidFill>
                <a:schemeClr val="accent1">
                  <a:lumMod val="50000"/>
                </a:schemeClr>
              </a:solidFill>
            </a:endParaRPr>
          </a:p>
        </p:txBody>
      </p:sp>
      <p:sp>
        <p:nvSpPr>
          <p:cNvPr id="9" name="Text 3">
            <a:extLst>
              <a:ext uri="{FF2B5EF4-FFF2-40B4-BE49-F238E27FC236}">
                <a16:creationId xmlns:a16="http://schemas.microsoft.com/office/drawing/2014/main" id="{68DB756C-F0C7-4737-8173-121A76918207}"/>
              </a:ext>
            </a:extLst>
          </p:cNvPr>
          <p:cNvSpPr/>
          <p:nvPr/>
        </p:nvSpPr>
        <p:spPr>
          <a:xfrm>
            <a:off x="1140671" y="6071889"/>
            <a:ext cx="12857057" cy="850093"/>
          </a:xfrm>
          <a:prstGeom prst="rect">
            <a:avLst/>
          </a:prstGeom>
          <a:noFill/>
          <a:ln/>
        </p:spPr>
        <p:txBody>
          <a:bodyPr wrap="square" rtlCol="0" anchor="t"/>
          <a:lstStyle/>
          <a:p>
            <a:pPr marL="742950" indent="-742950" algn="r" rtl="1">
              <a:buFont typeface="+mj-lt"/>
              <a:buAutoNum type="arabicPeriod" startAt="5"/>
            </a:pPr>
            <a:r>
              <a:rPr lang="ar-DZ" sz="4000" b="1" dirty="0">
                <a:solidFill>
                  <a:schemeClr val="accent1">
                    <a:lumMod val="50000"/>
                  </a:schemeClr>
                </a:solidFill>
                <a:effectLst/>
                <a:latin typeface="Arial" panose="020B0604020202020204" pitchFamily="34" charset="0"/>
              </a:rPr>
              <a:t>تشجيع البحث العلمي واستغلال مخرجاته</a:t>
            </a:r>
            <a:endParaRPr lang="ar-DZ" sz="4000" dirty="0">
              <a:solidFill>
                <a:schemeClr val="accent1">
                  <a:lumMod val="50000"/>
                </a:schemeClr>
              </a:solidFill>
            </a:endParaRPr>
          </a:p>
        </p:txBody>
      </p:sp>
    </p:spTree>
    <p:extLst>
      <p:ext uri="{BB962C8B-B14F-4D97-AF65-F5344CB8AC3E}">
        <p14:creationId xmlns:p14="http://schemas.microsoft.com/office/powerpoint/2010/main" val="315080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6428B17B-F895-48AC-8A19-5D6B30CF98F9}"/>
              </a:ext>
            </a:extLst>
          </p:cNvPr>
          <p:cNvSpPr/>
          <p:nvPr/>
        </p:nvSpPr>
        <p:spPr bwMode="auto">
          <a:xfrm>
            <a:off x="135467" y="775521"/>
            <a:ext cx="14494933" cy="132882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8246A0BE-AFBF-47D7-BAC2-DFBB03BE0DAA}"/>
              </a:ext>
            </a:extLst>
          </p:cNvPr>
          <p:cNvSpPr>
            <a:spLocks noGrp="1"/>
          </p:cNvSpPr>
          <p:nvPr>
            <p:ph type="sldNum" sz="quarter" idx="12"/>
          </p:nvPr>
        </p:nvSpPr>
        <p:spPr/>
        <p:txBody>
          <a:bodyPr/>
          <a:lstStyle/>
          <a:p>
            <a:pPr>
              <a:defRPr/>
            </a:pPr>
            <a:fld id="{960698AD-12CC-40AA-8D10-0F798C67E17D}" type="slidenum">
              <a:rPr lang="zh-CN" altLang="en-US" smtClean="0"/>
              <a:pPr>
                <a:defRPr/>
              </a:pPr>
              <a:t>25</a:t>
            </a:fld>
            <a:endParaRPr lang="zh-CN" altLang="en-US"/>
          </a:p>
        </p:txBody>
      </p:sp>
      <p:sp>
        <p:nvSpPr>
          <p:cNvPr id="4" name="Text 3">
            <a:extLst>
              <a:ext uri="{FF2B5EF4-FFF2-40B4-BE49-F238E27FC236}">
                <a16:creationId xmlns:a16="http://schemas.microsoft.com/office/drawing/2014/main" id="{A72CEFA7-8E43-4509-A0EF-2B7AFEA956A6}"/>
              </a:ext>
            </a:extLst>
          </p:cNvPr>
          <p:cNvSpPr/>
          <p:nvPr/>
        </p:nvSpPr>
        <p:spPr>
          <a:xfrm>
            <a:off x="-694267" y="1097254"/>
            <a:ext cx="15324667" cy="850093"/>
          </a:xfrm>
          <a:prstGeom prst="rect">
            <a:avLst/>
          </a:prstGeom>
          <a:noFill/>
          <a:ln/>
        </p:spPr>
        <p:txBody>
          <a:bodyPr wrap="square" rtlCol="0" anchor="t"/>
          <a:lstStyle/>
          <a:p>
            <a:pPr marL="0" indent="0" algn="r" rtl="1">
              <a:lnSpc>
                <a:spcPts val="5468"/>
              </a:lnSpc>
              <a:buNone/>
            </a:pPr>
            <a:r>
              <a:rPr lang="en-US" sz="5800" b="1" dirty="0">
                <a:solidFill>
                  <a:schemeClr val="accent1">
                    <a:lumMod val="50000"/>
                  </a:schemeClr>
                </a:solidFill>
                <a:latin typeface="Roboto Slab" pitchFamily="34" charset="0"/>
                <a:ea typeface="Roboto Slab" pitchFamily="34" charset="-122"/>
                <a:cs typeface="Roboto Slab" pitchFamily="34" charset="-120"/>
              </a:rPr>
              <a:t>التوازن بين الاستخدام </a:t>
            </a:r>
            <a:r>
              <a:rPr lang="en-US" sz="5800" b="1" dirty="0" err="1">
                <a:solidFill>
                  <a:schemeClr val="accent1">
                    <a:lumMod val="50000"/>
                  </a:schemeClr>
                </a:solidFill>
                <a:latin typeface="Roboto Slab" pitchFamily="34" charset="0"/>
                <a:ea typeface="Roboto Slab" pitchFamily="34" charset="-122"/>
                <a:cs typeface="Roboto Slab" pitchFamily="34" charset="-120"/>
              </a:rPr>
              <a:t>والامتناع</a:t>
            </a:r>
            <a:r>
              <a:rPr lang="en-US" sz="5800" b="1" dirty="0">
                <a:solidFill>
                  <a:schemeClr val="accent1">
                    <a:lumMod val="50000"/>
                  </a:schemeClr>
                </a:solidFill>
                <a:latin typeface="Roboto Slab" pitchFamily="34" charset="0"/>
                <a:ea typeface="Roboto Slab" pitchFamily="34" charset="-122"/>
                <a:cs typeface="Roboto Slab" pitchFamily="34" charset="-120"/>
              </a:rPr>
              <a:t>:</a:t>
            </a:r>
            <a:r>
              <a:rPr lang="ar-DZ" sz="5800" b="1" dirty="0">
                <a:solidFill>
                  <a:schemeClr val="accent1">
                    <a:lumMod val="50000"/>
                  </a:schemeClr>
                </a:solidFill>
                <a:latin typeface="Roboto Slab" pitchFamily="34" charset="0"/>
                <a:ea typeface="Roboto Slab" pitchFamily="34" charset="-122"/>
                <a:cs typeface="Roboto Slab" pitchFamily="34" charset="-120"/>
              </a:rPr>
              <a:t> </a:t>
            </a:r>
            <a:r>
              <a:rPr lang="en-US" sz="5800" b="1" dirty="0" err="1">
                <a:solidFill>
                  <a:schemeClr val="accent1">
                    <a:lumMod val="50000"/>
                  </a:schemeClr>
                </a:solidFill>
                <a:latin typeface="Roboto Slab" pitchFamily="34" charset="0"/>
                <a:ea typeface="Roboto Slab" pitchFamily="34" charset="-122"/>
                <a:cs typeface="Roboto Slab" pitchFamily="34" charset="-120"/>
              </a:rPr>
              <a:t>الاستخدام</a:t>
            </a:r>
            <a:r>
              <a:rPr lang="en-US" sz="5800" b="1" dirty="0">
                <a:solidFill>
                  <a:schemeClr val="accent1">
                    <a:lumMod val="50000"/>
                  </a:schemeClr>
                </a:solidFill>
                <a:latin typeface="Roboto Slab" pitchFamily="34" charset="0"/>
                <a:ea typeface="Roboto Slab" pitchFamily="34" charset="-122"/>
                <a:cs typeface="Roboto Slab" pitchFamily="34" charset="-120"/>
              </a:rPr>
              <a:t> الرشيد للمنصات</a:t>
            </a:r>
            <a:endParaRPr lang="en-US" sz="5800" b="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32E81AD4-B9A7-4A6A-AA6D-72340008270E}"/>
              </a:ext>
            </a:extLst>
          </p:cNvPr>
          <p:cNvSpPr/>
          <p:nvPr/>
        </p:nvSpPr>
        <p:spPr bwMode="auto">
          <a:xfrm>
            <a:off x="7331288" y="2963914"/>
            <a:ext cx="6790541" cy="4677042"/>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r" rtl="1">
              <a:spcBef>
                <a:spcPts val="600"/>
              </a:spcBef>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الرغم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من</a:t>
            </a:r>
            <a:r>
              <a:rPr lang="en-US" sz="3600" b="1" dirty="0">
                <a:solidFill>
                  <a:schemeClr val="accent1">
                    <a:lumMod val="50000"/>
                  </a:schemeClr>
                </a:solidFill>
                <a:latin typeface="Roboto" pitchFamily="34" charset="0"/>
                <a:ea typeface="Roboto" pitchFamily="34" charset="-122"/>
                <a:cs typeface="Roboto" pitchFamily="34" charset="-120"/>
              </a:rPr>
              <a:t> المخاطر </a:t>
            </a:r>
            <a:r>
              <a:rPr lang="en-US" sz="3600" b="1" dirty="0" err="1">
                <a:solidFill>
                  <a:schemeClr val="accent1">
                    <a:lumMod val="50000"/>
                  </a:schemeClr>
                </a:solidFill>
                <a:latin typeface="Roboto" pitchFamily="34" charset="0"/>
                <a:ea typeface="Roboto" pitchFamily="34" charset="-122"/>
                <a:cs typeface="Roboto" pitchFamily="34" charset="-120"/>
              </a:rPr>
              <a:t>المتعددة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لاستخدام</a:t>
            </a:r>
            <a:r>
              <a:rPr lang="en-US" sz="3600" b="1" dirty="0">
                <a:solidFill>
                  <a:schemeClr val="accent1">
                    <a:lumMod val="50000"/>
                  </a:schemeClr>
                </a:solidFill>
                <a:latin typeface="Roboto" pitchFamily="34" charset="0"/>
                <a:ea typeface="Roboto" pitchFamily="34" charset="-122"/>
                <a:cs typeface="Roboto" pitchFamily="34" charset="-120"/>
              </a:rPr>
              <a:t> منصات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إلا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أنه</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الممكن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تحقيق</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التوازن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المناسب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والامتناع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ويتطلب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ذلك</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الوعي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والانضباط</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الذاتي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لتنظيم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وقت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هذه</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المنصات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بطريقة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رشيدة</a:t>
            </a:r>
            <a:r>
              <a:rPr lang="en-US" sz="3600" b="1" dirty="0">
                <a:solidFill>
                  <a:schemeClr val="accent1">
                    <a:lumMod val="50000"/>
                  </a:schemeClr>
                </a:solidFill>
                <a:latin typeface="Roboto" pitchFamily="34" charset="0"/>
                <a:ea typeface="Roboto" pitchFamily="34" charset="-122"/>
                <a:cs typeface="Roboto" pitchFamily="34" charset="-120"/>
              </a:rPr>
              <a:t>.</a:t>
            </a:r>
            <a:endParaRPr lang="en-US" sz="3600" b="1" dirty="0">
              <a:solidFill>
                <a:schemeClr val="accent1">
                  <a:lumMod val="50000"/>
                </a:schemeClr>
              </a:solidFill>
            </a:endParaRPr>
          </a:p>
        </p:txBody>
      </p:sp>
      <p:sp>
        <p:nvSpPr>
          <p:cNvPr id="7" name="Rectangle : coins arrondis 6">
            <a:extLst>
              <a:ext uri="{FF2B5EF4-FFF2-40B4-BE49-F238E27FC236}">
                <a16:creationId xmlns:a16="http://schemas.microsoft.com/office/drawing/2014/main" id="{EAA68C0D-BF9F-48B7-AF9B-99BBD4533235}"/>
              </a:ext>
            </a:extLst>
          </p:cNvPr>
          <p:cNvSpPr/>
          <p:nvPr/>
        </p:nvSpPr>
        <p:spPr bwMode="auto">
          <a:xfrm>
            <a:off x="491067" y="2934070"/>
            <a:ext cx="5944450" cy="4677042"/>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spcBef>
                <a:spcPts val="1200"/>
              </a:spcBef>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فالاستخدام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المدروس</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والمحدود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للتطبيقات</a:t>
            </a:r>
            <a:r>
              <a:rPr lang="en-US" sz="3600" b="1" dirty="0">
                <a:solidFill>
                  <a:schemeClr val="accent1">
                    <a:lumMod val="50000"/>
                  </a:schemeClr>
                </a:solidFill>
                <a:latin typeface="Roboto" pitchFamily="34" charset="0"/>
                <a:ea typeface="Roboto" pitchFamily="34" charset="-122"/>
                <a:cs typeface="Roboto" pitchFamily="34" charset="-120"/>
              </a:rPr>
              <a:t> الاجتماعية، </a:t>
            </a:r>
            <a:r>
              <a:rPr lang="en-US" sz="3600" b="1" dirty="0" err="1">
                <a:solidFill>
                  <a:schemeClr val="accent1">
                    <a:lumMod val="50000"/>
                  </a:schemeClr>
                </a:solidFill>
                <a:latin typeface="Roboto" pitchFamily="34" charset="0"/>
                <a:ea typeface="Roboto" pitchFamily="34" charset="-122"/>
                <a:cs typeface="Roboto" pitchFamily="34" charset="-120"/>
              </a:rPr>
              <a:t>مع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التركيز</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التواصل </a:t>
            </a:r>
            <a:r>
              <a:rPr lang="en-US" sz="3600" b="1" dirty="0" err="1">
                <a:solidFill>
                  <a:schemeClr val="accent1">
                    <a:lumMod val="50000"/>
                  </a:schemeClr>
                </a:solidFill>
                <a:latin typeface="Roboto" pitchFamily="34" charset="0"/>
                <a:ea typeface="Roboto" pitchFamily="34" charset="-122"/>
                <a:cs typeface="Roboto" pitchFamily="34" charset="-120"/>
              </a:rPr>
              <a:t>الحقيقي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والأنشطة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البناءة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يمكن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يجلب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قيمة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حقيقية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لحياتنا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دون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السماح</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للمخاطر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بالسيطرة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علينا</a:t>
            </a:r>
            <a:r>
              <a:rPr lang="en-US" sz="3600" b="1" dirty="0">
                <a:solidFill>
                  <a:schemeClr val="accent1">
                    <a:lumMod val="50000"/>
                  </a:schemeClr>
                </a:solidFill>
                <a:latin typeface="Roboto" pitchFamily="34" charset="0"/>
                <a:ea typeface="Roboto" pitchFamily="34" charset="-122"/>
                <a:cs typeface="Roboto" pitchFamily="34" charset="-120"/>
              </a:rPr>
              <a:t>.</a:t>
            </a:r>
            <a:endParaRPr lang="en-US" sz="3600" b="1" dirty="0">
              <a:solidFill>
                <a:schemeClr val="accent1">
                  <a:lumMod val="50000"/>
                </a:schemeClr>
              </a:solidFill>
            </a:endParaRPr>
          </a:p>
        </p:txBody>
      </p:sp>
    </p:spTree>
    <p:extLst>
      <p:ext uri="{BB962C8B-B14F-4D97-AF65-F5344CB8AC3E}">
        <p14:creationId xmlns:p14="http://schemas.microsoft.com/office/powerpoint/2010/main" val="324125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D77821A6-6942-4D68-873A-8BA0B603AF6E}"/>
              </a:ext>
            </a:extLst>
          </p:cNvPr>
          <p:cNvSpPr/>
          <p:nvPr/>
        </p:nvSpPr>
        <p:spPr bwMode="auto">
          <a:xfrm>
            <a:off x="833199" y="783995"/>
            <a:ext cx="13255334" cy="121414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664CA472-AA31-41EC-9F3C-B74B51AEAB27}"/>
              </a:ext>
            </a:extLst>
          </p:cNvPr>
          <p:cNvSpPr>
            <a:spLocks noGrp="1"/>
          </p:cNvSpPr>
          <p:nvPr>
            <p:ph type="sldNum" sz="quarter" idx="12"/>
          </p:nvPr>
        </p:nvSpPr>
        <p:spPr/>
        <p:txBody>
          <a:bodyPr/>
          <a:lstStyle/>
          <a:p>
            <a:pPr>
              <a:defRPr/>
            </a:pPr>
            <a:fld id="{960698AD-12CC-40AA-8D10-0F798C67E17D}" type="slidenum">
              <a:rPr lang="zh-CN" altLang="en-US" smtClean="0"/>
              <a:pPr>
                <a:defRPr/>
              </a:pPr>
              <a:t>26</a:t>
            </a:fld>
            <a:endParaRPr lang="zh-CN" altLang="en-US"/>
          </a:p>
        </p:txBody>
      </p:sp>
      <p:sp>
        <p:nvSpPr>
          <p:cNvPr id="4" name="Text 2">
            <a:extLst>
              <a:ext uri="{FF2B5EF4-FFF2-40B4-BE49-F238E27FC236}">
                <a16:creationId xmlns:a16="http://schemas.microsoft.com/office/drawing/2014/main" id="{A7A3F8F0-CF3F-45D8-B39D-EA6F2AA5CDE2}"/>
              </a:ext>
            </a:extLst>
          </p:cNvPr>
          <p:cNvSpPr/>
          <p:nvPr/>
        </p:nvSpPr>
        <p:spPr>
          <a:xfrm>
            <a:off x="833199" y="919459"/>
            <a:ext cx="13255334" cy="1214146"/>
          </a:xfrm>
          <a:prstGeom prst="rect">
            <a:avLst/>
          </a:prstGeom>
          <a:noFill/>
          <a:ln/>
        </p:spPr>
        <p:txBody>
          <a:bodyPr wrap="square" rtlCol="0" anchor="t"/>
          <a:lstStyle/>
          <a:p>
            <a:pPr marL="0" indent="0" algn="ctr" rtl="1">
              <a:lnSpc>
                <a:spcPts val="7545"/>
              </a:lnSpc>
              <a:buNone/>
            </a:pPr>
            <a:r>
              <a:rPr lang="en-US" sz="6036" b="1" dirty="0">
                <a:solidFill>
                  <a:schemeClr val="accent1">
                    <a:lumMod val="50000"/>
                  </a:schemeClr>
                </a:solidFill>
                <a:latin typeface="Roboto Slab" pitchFamily="34" charset="0"/>
                <a:ea typeface="Roboto Slab" pitchFamily="34" charset="-122"/>
                <a:cs typeface="Roboto Slab" pitchFamily="34" charset="-120"/>
              </a:rPr>
              <a:t> التوعية والتثقيف لمواجهة المخاطر</a:t>
            </a:r>
            <a:endParaRPr lang="en-US" sz="6036" b="1" dirty="0">
              <a:solidFill>
                <a:schemeClr val="accent1">
                  <a:lumMod val="50000"/>
                </a:schemeClr>
              </a:solidFill>
            </a:endParaRPr>
          </a:p>
        </p:txBody>
      </p:sp>
      <p:sp>
        <p:nvSpPr>
          <p:cNvPr id="5" name="Rectangle : coins arrondis 4">
            <a:extLst>
              <a:ext uri="{FF2B5EF4-FFF2-40B4-BE49-F238E27FC236}">
                <a16:creationId xmlns:a16="http://schemas.microsoft.com/office/drawing/2014/main" id="{1EBE1D64-1819-4790-A444-81CC3878453F}"/>
              </a:ext>
            </a:extLst>
          </p:cNvPr>
          <p:cNvSpPr/>
          <p:nvPr/>
        </p:nvSpPr>
        <p:spPr bwMode="auto">
          <a:xfrm>
            <a:off x="372540" y="2322425"/>
            <a:ext cx="13850894" cy="498771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lgn="r" rtl="1">
              <a:lnSpc>
                <a:spcPct val="150000"/>
              </a:lnSpc>
              <a:spcBef>
                <a:spcPts val="1800"/>
              </a:spcBef>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رغم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التحديات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المتعددة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تفرضها</a:t>
            </a:r>
            <a:r>
              <a:rPr lang="en-US" sz="3600" b="1" dirty="0">
                <a:solidFill>
                  <a:schemeClr val="accent1">
                    <a:lumMod val="50000"/>
                  </a:schemeClr>
                </a:solidFill>
                <a:latin typeface="Roboto" pitchFamily="34" charset="0"/>
                <a:ea typeface="Roboto" pitchFamily="34" charset="-122"/>
                <a:cs typeface="Roboto" pitchFamily="34" charset="-120"/>
              </a:rPr>
              <a:t> منصات التواصل الاجتماعي، </a:t>
            </a:r>
            <a:r>
              <a:rPr lang="en-US" sz="3600" b="1" dirty="0" err="1">
                <a:solidFill>
                  <a:schemeClr val="accent1">
                    <a:lumMod val="50000"/>
                  </a:schemeClr>
                </a:solidFill>
                <a:latin typeface="Roboto" pitchFamily="34" charset="0"/>
                <a:ea typeface="Roboto" pitchFamily="34" charset="-122"/>
                <a:cs typeface="Roboto" pitchFamily="34" charset="-120"/>
              </a:rPr>
              <a:t>إلا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أن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التوعية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والتثقيف</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المجتمعي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يمثلان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الحل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الفعال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لمواجهة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هذه</a:t>
            </a:r>
            <a:r>
              <a:rPr lang="en-US" sz="3600" b="1" dirty="0">
                <a:solidFill>
                  <a:schemeClr val="accent1">
                    <a:lumMod val="50000"/>
                  </a:schemeClr>
                </a:solidFill>
                <a:latin typeface="Roboto" pitchFamily="34" charset="0"/>
                <a:ea typeface="Roboto" pitchFamily="34" charset="-122"/>
                <a:cs typeface="Roboto" pitchFamily="34" charset="-120"/>
              </a:rPr>
              <a:t> المخاطر </a:t>
            </a:r>
            <a:r>
              <a:rPr lang="en-US" sz="3600" b="1" dirty="0" err="1">
                <a:solidFill>
                  <a:schemeClr val="accent1">
                    <a:lumMod val="50000"/>
                  </a:schemeClr>
                </a:solidFill>
                <a:latin typeface="Roboto" pitchFamily="34" charset="0"/>
                <a:ea typeface="Roboto" pitchFamily="34" charset="-122"/>
                <a:cs typeface="Roboto" pitchFamily="34" charset="-120"/>
              </a:rPr>
              <a:t>والاستفادة</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مزايا</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هذه</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التقنيات</a:t>
            </a:r>
            <a:endParaRPr lang="en-US" sz="3600" b="1" dirty="0">
              <a:solidFill>
                <a:schemeClr val="accent1">
                  <a:lumMod val="50000"/>
                </a:schemeClr>
              </a:solidFill>
              <a:latin typeface="Roboto" pitchFamily="34" charset="0"/>
              <a:ea typeface="Roboto" pitchFamily="34" charset="-122"/>
              <a:cs typeface="Roboto" pitchFamily="34" charset="-120"/>
            </a:endParaRPr>
          </a:p>
          <a:p>
            <a:pPr marL="571500" indent="-571500" algn="r" rtl="1">
              <a:lnSpc>
                <a:spcPct val="150000"/>
              </a:lnSpc>
              <a:spcBef>
                <a:spcPts val="1800"/>
              </a:spcBef>
              <a:buFont typeface="Wingdings" panose="05000000000000000000" pitchFamily="2" charset="2"/>
              <a:buChar char="q"/>
            </a:pPr>
            <a:r>
              <a:rPr lang="en-US" sz="3600" b="1" dirty="0" err="1">
                <a:solidFill>
                  <a:schemeClr val="accent1">
                    <a:lumMod val="50000"/>
                  </a:schemeClr>
                </a:solidFill>
                <a:latin typeface="Roboto" pitchFamily="34" charset="0"/>
                <a:ea typeface="Roboto" pitchFamily="34" charset="-122"/>
                <a:cs typeface="Roboto" pitchFamily="34" charset="-120"/>
              </a:rPr>
              <a:t>يجب</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العمل</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نشر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الوعي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بالمخاطر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وتطوير</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مهارات</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الاستخدام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الآمن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والرشيد</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للحفاظ</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على</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التوازن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بين</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العالم</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الافتراضي</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والواقع</a:t>
            </a:r>
            <a:r>
              <a:rPr lang="en-US" sz="3600" b="1" dirty="0">
                <a:solidFill>
                  <a:schemeClr val="accent1">
                    <a:lumMod val="50000"/>
                  </a:schemeClr>
                </a:solidFill>
                <a:latin typeface="Roboto" pitchFamily="34" charset="0"/>
                <a:ea typeface="Roboto" pitchFamily="34" charset="-122"/>
                <a:cs typeface="Roboto" pitchFamily="34" charset="-120"/>
              </a:rPr>
              <a:t> </a:t>
            </a:r>
            <a:r>
              <a:rPr lang="en-US" sz="3600" b="1" dirty="0" err="1">
                <a:solidFill>
                  <a:schemeClr val="accent1">
                    <a:lumMod val="50000"/>
                  </a:schemeClr>
                </a:solidFill>
                <a:latin typeface="Roboto" pitchFamily="34" charset="0"/>
                <a:ea typeface="Roboto" pitchFamily="34" charset="-122"/>
                <a:cs typeface="Roboto" pitchFamily="34" charset="-120"/>
              </a:rPr>
              <a:t>الحقيقي</a:t>
            </a:r>
            <a:r>
              <a:rPr lang="en-US" sz="3600" b="1" dirty="0">
                <a:solidFill>
                  <a:schemeClr val="accent1">
                    <a:lumMod val="50000"/>
                  </a:schemeClr>
                </a:solidFill>
                <a:latin typeface="Roboto" pitchFamily="34" charset="0"/>
                <a:ea typeface="Roboto" pitchFamily="34" charset="-122"/>
                <a:cs typeface="Roboto" pitchFamily="34" charset="-120"/>
              </a:rPr>
              <a:t>.</a:t>
            </a:r>
            <a:endParaRPr lang="en-US" sz="3600" b="1" dirty="0">
              <a:solidFill>
                <a:schemeClr val="accent1">
                  <a:lumMod val="50000"/>
                </a:schemeClr>
              </a:solidFill>
            </a:endParaRPr>
          </a:p>
        </p:txBody>
      </p:sp>
    </p:spTree>
    <p:extLst>
      <p:ext uri="{BB962C8B-B14F-4D97-AF65-F5344CB8AC3E}">
        <p14:creationId xmlns:p14="http://schemas.microsoft.com/office/powerpoint/2010/main" val="110126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3F9237-5759-4A25-82C6-54CB7B950BE9}"/>
              </a:ext>
            </a:extLst>
          </p:cNvPr>
          <p:cNvSpPr>
            <a:spLocks noGrp="1"/>
          </p:cNvSpPr>
          <p:nvPr>
            <p:ph type="sldNum" sz="quarter" idx="12"/>
          </p:nvPr>
        </p:nvSpPr>
        <p:spPr/>
        <p:txBody>
          <a:bodyPr/>
          <a:lstStyle/>
          <a:p>
            <a:pPr>
              <a:defRPr/>
            </a:pPr>
            <a:fld id="{960698AD-12CC-40AA-8D10-0F798C67E17D}" type="slidenum">
              <a:rPr lang="zh-CN" altLang="en-US" smtClean="0"/>
              <a:pPr>
                <a:defRPr/>
              </a:pPr>
              <a:t>27</a:t>
            </a:fld>
            <a:endParaRPr lang="zh-CN" altLang="en-US"/>
          </a:p>
        </p:txBody>
      </p:sp>
      <p:sp>
        <p:nvSpPr>
          <p:cNvPr id="5" name="ZoneTexte 4">
            <a:extLst>
              <a:ext uri="{FF2B5EF4-FFF2-40B4-BE49-F238E27FC236}">
                <a16:creationId xmlns:a16="http://schemas.microsoft.com/office/drawing/2014/main" id="{F421EB5A-C2AC-4DE8-ABC4-15E449E8CABF}"/>
              </a:ext>
            </a:extLst>
          </p:cNvPr>
          <p:cNvSpPr txBox="1"/>
          <p:nvPr/>
        </p:nvSpPr>
        <p:spPr>
          <a:xfrm>
            <a:off x="6350425" y="912543"/>
            <a:ext cx="7332132" cy="1015663"/>
          </a:xfrm>
          <a:prstGeom prst="rect">
            <a:avLst/>
          </a:prstGeom>
          <a:noFill/>
        </p:spPr>
        <p:txBody>
          <a:bodyPr wrap="square">
            <a:spAutoFit/>
          </a:bodyPr>
          <a:lstStyle/>
          <a:p>
            <a:pPr marL="857250" indent="-857250" algn="r" rtl="1">
              <a:buFont typeface="Wingdings" panose="05000000000000000000" pitchFamily="2" charset="2"/>
              <a:buChar char="Ø"/>
            </a:pPr>
            <a:r>
              <a:rPr lang="ar-DZ" sz="6000" b="1" dirty="0">
                <a:solidFill>
                  <a:schemeClr val="accent1">
                    <a:lumMod val="75000"/>
                  </a:schemeClr>
                </a:solidFill>
                <a:effectLst/>
              </a:rPr>
              <a:t>تشجيع النقد البناء</a:t>
            </a:r>
            <a:endParaRPr lang="ar-DZ" sz="6000" dirty="0">
              <a:solidFill>
                <a:schemeClr val="accent1">
                  <a:lumMod val="75000"/>
                </a:schemeClr>
              </a:solidFill>
            </a:endParaRPr>
          </a:p>
        </p:txBody>
      </p:sp>
      <p:sp>
        <p:nvSpPr>
          <p:cNvPr id="7" name="ZoneTexte 6">
            <a:extLst>
              <a:ext uri="{FF2B5EF4-FFF2-40B4-BE49-F238E27FC236}">
                <a16:creationId xmlns:a16="http://schemas.microsoft.com/office/drawing/2014/main" id="{D6989FB0-E83D-4495-8F44-86104624507E}"/>
              </a:ext>
            </a:extLst>
          </p:cNvPr>
          <p:cNvSpPr txBox="1"/>
          <p:nvPr/>
        </p:nvSpPr>
        <p:spPr>
          <a:xfrm>
            <a:off x="6350425" y="4337187"/>
            <a:ext cx="7332132" cy="1015663"/>
          </a:xfrm>
          <a:prstGeom prst="rect">
            <a:avLst/>
          </a:prstGeom>
          <a:noFill/>
        </p:spPr>
        <p:txBody>
          <a:bodyPr wrap="square">
            <a:spAutoFit/>
          </a:bodyPr>
          <a:lstStyle/>
          <a:p>
            <a:pPr marL="857250" indent="-857250" algn="r" rtl="1">
              <a:buFont typeface="Wingdings" panose="05000000000000000000" pitchFamily="2" charset="2"/>
              <a:buChar char="Ø"/>
            </a:pPr>
            <a:r>
              <a:rPr lang="ar-DZ" sz="6000" b="1" dirty="0">
                <a:solidFill>
                  <a:schemeClr val="accent1">
                    <a:lumMod val="75000"/>
                  </a:schemeClr>
                </a:solidFill>
                <a:effectLst/>
              </a:rPr>
              <a:t>تشجيع الاستخدام السليم</a:t>
            </a:r>
            <a:endParaRPr lang="ar-DZ" sz="6000" dirty="0">
              <a:solidFill>
                <a:schemeClr val="accent1">
                  <a:lumMod val="75000"/>
                </a:schemeClr>
              </a:solidFill>
            </a:endParaRPr>
          </a:p>
        </p:txBody>
      </p:sp>
      <p:sp>
        <p:nvSpPr>
          <p:cNvPr id="9" name="ZoneTexte 8">
            <a:extLst>
              <a:ext uri="{FF2B5EF4-FFF2-40B4-BE49-F238E27FC236}">
                <a16:creationId xmlns:a16="http://schemas.microsoft.com/office/drawing/2014/main" id="{2038BE7E-9F89-4190-9CED-AA15B67DD0F1}"/>
              </a:ext>
            </a:extLst>
          </p:cNvPr>
          <p:cNvSpPr txBox="1"/>
          <p:nvPr/>
        </p:nvSpPr>
        <p:spPr>
          <a:xfrm>
            <a:off x="813225" y="2690824"/>
            <a:ext cx="12869332" cy="1323439"/>
          </a:xfrm>
          <a:prstGeom prst="rect">
            <a:avLst/>
          </a:prstGeom>
          <a:noFill/>
        </p:spPr>
        <p:txBody>
          <a:bodyPr wrap="square">
            <a:spAutoFit/>
          </a:bodyPr>
          <a:lstStyle/>
          <a:p>
            <a:pPr marL="571500" indent="-571500" algn="r" rtl="1">
              <a:buFont typeface="Wingdings" panose="05000000000000000000" pitchFamily="2" charset="2"/>
              <a:buChar char="ü"/>
            </a:pPr>
            <a:r>
              <a:rPr lang="ar-DZ" sz="4000" dirty="0">
                <a:solidFill>
                  <a:schemeClr val="accent1">
                    <a:lumMod val="50000"/>
                  </a:schemeClr>
                </a:solidFill>
                <a:effectLst/>
              </a:rPr>
              <a:t>تعزيز النقد البناء للمحتوى المتداول على وسائل التواصل الاجتماعي والبحث عن الحقيقة.</a:t>
            </a:r>
            <a:endParaRPr lang="ar-DZ" sz="4000" dirty="0">
              <a:solidFill>
                <a:schemeClr val="accent1">
                  <a:lumMod val="50000"/>
                </a:schemeClr>
              </a:solidFill>
            </a:endParaRPr>
          </a:p>
        </p:txBody>
      </p:sp>
      <p:sp>
        <p:nvSpPr>
          <p:cNvPr id="11" name="ZoneTexte 10">
            <a:extLst>
              <a:ext uri="{FF2B5EF4-FFF2-40B4-BE49-F238E27FC236}">
                <a16:creationId xmlns:a16="http://schemas.microsoft.com/office/drawing/2014/main" id="{BAC99D1B-4A5D-43E5-947C-D4E0D7E50FC9}"/>
              </a:ext>
            </a:extLst>
          </p:cNvPr>
          <p:cNvSpPr txBox="1"/>
          <p:nvPr/>
        </p:nvSpPr>
        <p:spPr>
          <a:xfrm>
            <a:off x="1049867" y="6116728"/>
            <a:ext cx="12632690" cy="1200329"/>
          </a:xfrm>
          <a:prstGeom prst="rect">
            <a:avLst/>
          </a:prstGeom>
          <a:noFill/>
        </p:spPr>
        <p:txBody>
          <a:bodyPr wrap="square">
            <a:spAutoFit/>
          </a:bodyPr>
          <a:lstStyle/>
          <a:p>
            <a:pPr marL="571500" indent="-571500" algn="r" rtl="1">
              <a:buFont typeface="Wingdings" panose="05000000000000000000" pitchFamily="2" charset="2"/>
              <a:buChar char="ü"/>
            </a:pPr>
            <a:r>
              <a:rPr lang="ar-DZ" sz="3600" dirty="0">
                <a:solidFill>
                  <a:schemeClr val="accent1">
                    <a:lumMod val="50000"/>
                  </a:schemeClr>
                </a:solidFill>
                <a:effectLst/>
              </a:rPr>
              <a:t>دعم الاستخدام السليم لوسائل التواصل الاجتماعي والتوعية بمخاطر الانتشار السريع للمعلومات.</a:t>
            </a:r>
            <a:endParaRPr lang="ar-DZ" sz="3600" dirty="0">
              <a:solidFill>
                <a:schemeClr val="accent1">
                  <a:lumMod val="50000"/>
                </a:schemeClr>
              </a:solidFill>
            </a:endParaRPr>
          </a:p>
        </p:txBody>
      </p:sp>
    </p:spTree>
    <p:extLst>
      <p:ext uri="{BB962C8B-B14F-4D97-AF65-F5344CB8AC3E}">
        <p14:creationId xmlns:p14="http://schemas.microsoft.com/office/powerpoint/2010/main" val="204222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12E52A9D-C3B4-4E94-B123-504600F1C327}"/>
              </a:ext>
            </a:extLst>
          </p:cNvPr>
          <p:cNvSpPr/>
          <p:nvPr/>
        </p:nvSpPr>
        <p:spPr bwMode="auto">
          <a:xfrm>
            <a:off x="2806701" y="3606968"/>
            <a:ext cx="9525000" cy="101566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C2FC2CD3-B3BF-4A62-B53D-C33268AFC252}"/>
              </a:ext>
            </a:extLst>
          </p:cNvPr>
          <p:cNvSpPr>
            <a:spLocks noGrp="1"/>
          </p:cNvSpPr>
          <p:nvPr>
            <p:ph type="sldNum" sz="quarter" idx="12"/>
          </p:nvPr>
        </p:nvSpPr>
        <p:spPr/>
        <p:txBody>
          <a:bodyPr/>
          <a:lstStyle/>
          <a:p>
            <a:pPr>
              <a:defRPr/>
            </a:pPr>
            <a:fld id="{960698AD-12CC-40AA-8D10-0F798C67E17D}" type="slidenum">
              <a:rPr lang="zh-CN" altLang="en-US" smtClean="0"/>
              <a:pPr>
                <a:defRPr/>
              </a:pPr>
              <a:t>28</a:t>
            </a:fld>
            <a:endParaRPr lang="zh-CN" altLang="en-US"/>
          </a:p>
        </p:txBody>
      </p:sp>
      <p:sp>
        <p:nvSpPr>
          <p:cNvPr id="5" name="ZoneTexte 4">
            <a:extLst>
              <a:ext uri="{FF2B5EF4-FFF2-40B4-BE49-F238E27FC236}">
                <a16:creationId xmlns:a16="http://schemas.microsoft.com/office/drawing/2014/main" id="{969ADAC7-EC97-42F1-804E-FB90E74BA1D1}"/>
              </a:ext>
            </a:extLst>
          </p:cNvPr>
          <p:cNvSpPr txBox="1"/>
          <p:nvPr/>
        </p:nvSpPr>
        <p:spPr>
          <a:xfrm>
            <a:off x="2806701" y="3606968"/>
            <a:ext cx="9525000" cy="1015663"/>
          </a:xfrm>
          <a:prstGeom prst="rect">
            <a:avLst/>
          </a:prstGeom>
          <a:noFill/>
        </p:spPr>
        <p:txBody>
          <a:bodyPr wrap="square">
            <a:spAutoFit/>
          </a:bodyPr>
          <a:lstStyle/>
          <a:p>
            <a:pPr algn="ctr" rtl="1"/>
            <a:r>
              <a:rPr lang="ar-DZ" sz="6000" b="1" dirty="0">
                <a:solidFill>
                  <a:schemeClr val="accent1">
                    <a:lumMod val="50000"/>
                  </a:schemeClr>
                </a:solidFill>
                <a:effectLst/>
                <a:latin typeface="Arial" panose="020B0604020202020204" pitchFamily="34" charset="0"/>
              </a:rPr>
              <a:t>المسئولية الاجتماعية والقانونية</a:t>
            </a:r>
            <a:endParaRPr lang="ar-DZ" sz="6000" dirty="0">
              <a:solidFill>
                <a:schemeClr val="accent1">
                  <a:lumMod val="50000"/>
                </a:schemeClr>
              </a:solidFill>
            </a:endParaRPr>
          </a:p>
        </p:txBody>
      </p:sp>
    </p:spTree>
    <p:extLst>
      <p:ext uri="{BB962C8B-B14F-4D97-AF65-F5344CB8AC3E}">
        <p14:creationId xmlns:p14="http://schemas.microsoft.com/office/powerpoint/2010/main" val="176761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32B7A45-5248-4360-A734-ED714E789D24}"/>
              </a:ext>
            </a:extLst>
          </p:cNvPr>
          <p:cNvSpPr>
            <a:spLocks noGrp="1"/>
          </p:cNvSpPr>
          <p:nvPr>
            <p:ph type="sldNum" sz="quarter" idx="12"/>
          </p:nvPr>
        </p:nvSpPr>
        <p:spPr/>
        <p:txBody>
          <a:bodyPr/>
          <a:lstStyle/>
          <a:p>
            <a:pPr>
              <a:defRPr/>
            </a:pPr>
            <a:fld id="{960698AD-12CC-40AA-8D10-0F798C67E17D}" type="slidenum">
              <a:rPr lang="zh-CN" altLang="en-US" smtClean="0"/>
              <a:pPr>
                <a:defRPr/>
              </a:pPr>
              <a:t>29</a:t>
            </a:fld>
            <a:endParaRPr lang="zh-CN" altLang="en-US"/>
          </a:p>
        </p:txBody>
      </p:sp>
      <p:sp>
        <p:nvSpPr>
          <p:cNvPr id="5" name="ZoneTexte 4">
            <a:extLst>
              <a:ext uri="{FF2B5EF4-FFF2-40B4-BE49-F238E27FC236}">
                <a16:creationId xmlns:a16="http://schemas.microsoft.com/office/drawing/2014/main" id="{24444E7E-1AF0-4BFB-B0E5-67F92B104B85}"/>
              </a:ext>
            </a:extLst>
          </p:cNvPr>
          <p:cNvSpPr txBox="1"/>
          <p:nvPr/>
        </p:nvSpPr>
        <p:spPr>
          <a:xfrm>
            <a:off x="1" y="794871"/>
            <a:ext cx="14105466" cy="7208127"/>
          </a:xfrm>
          <a:prstGeom prst="rect">
            <a:avLst/>
          </a:prstGeom>
          <a:noFill/>
        </p:spPr>
        <p:txBody>
          <a:bodyPr wrap="square">
            <a:spAutoFit/>
          </a:bodyPr>
          <a:lstStyle/>
          <a:p>
            <a:pPr algn="r" rtl="1">
              <a:lnSpc>
                <a:spcPct val="107000"/>
              </a:lnSpc>
              <a:spcAft>
                <a:spcPts val="800"/>
              </a:spcAft>
            </a:pPr>
            <a:r>
              <a:rPr lang="ar-SA"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تلعب منصات التواصل الاجتماعي دوراً هاماً في حياتنا اليوم، ولكن هناك مسؤوليات اجتماعية وقانونية يجب مراعاتها عند استخدام هذه المنصات، ومن أهم هذه المسؤوليات:</a:t>
            </a:r>
            <a:endParaRPr lang="ar-DZ"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fr-FR" sz="4000" dirty="0">
              <a:effectLst/>
              <a:latin typeface="Calibri" panose="020F0502020204030204" pitchFamily="34" charset="0"/>
              <a:ea typeface="Calibri" panose="020F0502020204030204" pitchFamily="34" charset="0"/>
              <a:cs typeface="Arial" panose="020B0604020202020204" pitchFamily="34" charset="0"/>
            </a:endParaRPr>
          </a:p>
          <a:p>
            <a:pPr marL="1943100" lvl="3" indent="-571500" algn="r" rtl="1">
              <a:lnSpc>
                <a:spcPct val="107000"/>
              </a:lnSpc>
              <a:spcAft>
                <a:spcPts val="800"/>
              </a:spcAft>
              <a:buFont typeface="Wingdings" panose="05000000000000000000" pitchFamily="2" charset="2"/>
              <a:buChar char="Ø"/>
            </a:pPr>
            <a:r>
              <a:rPr lang="ar-SA"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احترام الخصوصية وعدم انتهاك حرمة الآخرين.</a:t>
            </a:r>
            <a:endParaRPr lang="fr-FR"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1943100" lvl="3" indent="-571500" algn="r" rtl="1">
              <a:lnSpc>
                <a:spcPct val="107000"/>
              </a:lnSpc>
              <a:spcAft>
                <a:spcPts val="800"/>
              </a:spcAft>
              <a:buFont typeface="Wingdings" panose="05000000000000000000" pitchFamily="2" charset="2"/>
              <a:buChar char="Ø"/>
            </a:pPr>
            <a:r>
              <a:rPr lang="ar-SA"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عدم التحريض على العنف أو الكراهية.</a:t>
            </a:r>
            <a:endParaRPr lang="ar-DZ" sz="40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1943100" lvl="3" indent="-571500" algn="r" rtl="1">
              <a:lnSpc>
                <a:spcPct val="107000"/>
              </a:lnSpc>
              <a:spcAft>
                <a:spcPts val="800"/>
              </a:spcAft>
              <a:buFont typeface="Wingdings" panose="05000000000000000000" pitchFamily="2" charset="2"/>
              <a:buChar char="Ø"/>
            </a:pPr>
            <a:r>
              <a:rPr lang="ar-SA"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احترام حقوق الملكية الفكرية.</a:t>
            </a:r>
            <a:endParaRPr lang="fr-FR"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1943100" lvl="3" indent="-571500" algn="r" rtl="1">
              <a:lnSpc>
                <a:spcPct val="107000"/>
              </a:lnSpc>
              <a:spcAft>
                <a:spcPts val="800"/>
              </a:spcAft>
              <a:buFont typeface="Wingdings" panose="05000000000000000000" pitchFamily="2" charset="2"/>
              <a:buChar char="Ø"/>
            </a:pPr>
            <a:r>
              <a:rPr lang="ar-SA"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عدم نشر المحتوى الإباحي أو المسيء أو المهين.</a:t>
            </a:r>
            <a:endParaRPr lang="fr-FR"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1943100" lvl="3" indent="-571500" algn="r" rtl="1">
              <a:buFont typeface="Wingdings" panose="05000000000000000000" pitchFamily="2" charset="2"/>
              <a:buChar char="Ø"/>
            </a:pPr>
            <a:r>
              <a:rPr lang="ar-SA"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الالتزام بقوانين حرية التعبير</a:t>
            </a:r>
            <a:r>
              <a:rPr lang="fr-FR"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t>
            </a:r>
            <a:br>
              <a:rPr lang="fr-FR"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br>
            <a:endParaRPr lang="fr-FR" sz="4000" b="1" dirty="0">
              <a:solidFill>
                <a:schemeClr val="accent1">
                  <a:lumMod val="50000"/>
                </a:schemeClr>
              </a:solidFill>
            </a:endParaRPr>
          </a:p>
        </p:txBody>
      </p:sp>
    </p:spTree>
    <p:extLst>
      <p:ext uri="{BB962C8B-B14F-4D97-AF65-F5344CB8AC3E}">
        <p14:creationId xmlns:p14="http://schemas.microsoft.com/office/powerpoint/2010/main" val="357555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AA4535E-CE59-493E-8CD5-E74AF33E6733}"/>
              </a:ext>
            </a:extLst>
          </p:cNvPr>
          <p:cNvSpPr/>
          <p:nvPr/>
        </p:nvSpPr>
        <p:spPr bwMode="auto">
          <a:xfrm>
            <a:off x="2584451" y="3115733"/>
            <a:ext cx="9326880" cy="199813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Rectangle 1">
            <a:extLst>
              <a:ext uri="{FF2B5EF4-FFF2-40B4-BE49-F238E27FC236}">
                <a16:creationId xmlns:a16="http://schemas.microsoft.com/office/drawing/2014/main" id="{653111E2-6CDD-4BCA-B8B7-E8A3E7FA155F}"/>
              </a:ext>
            </a:extLst>
          </p:cNvPr>
          <p:cNvSpPr txBox="1">
            <a:spLocks/>
          </p:cNvSpPr>
          <p:nvPr/>
        </p:nvSpPr>
        <p:spPr>
          <a:xfrm>
            <a:off x="2584451" y="3403600"/>
            <a:ext cx="9326880" cy="1998134"/>
          </a:xfrm>
          <a:prstGeom prst="rect">
            <a:avLst/>
          </a:prstGeom>
        </p:spPr>
        <p:txBody>
          <a:bodyPr/>
          <a:lstStyle/>
          <a:p>
            <a:pPr algn="ctr" defTabSz="1097280" eaLnBrk="0" hangingPunct="0">
              <a:lnSpc>
                <a:spcPct val="90000"/>
              </a:lnSpc>
              <a:spcBef>
                <a:spcPct val="0"/>
              </a:spcBef>
              <a:defRPr/>
            </a:pPr>
            <a:r>
              <a:rPr lang="ar-DZ" sz="16000" b="1" dirty="0">
                <a:solidFill>
                  <a:srgbClr val="8E6C0B"/>
                </a:solidFill>
                <a:latin typeface="华文新魏"/>
                <a:ea typeface="华文新魏"/>
                <a:cs typeface="+mj-cs"/>
              </a:rPr>
              <a:t>مقدمة</a:t>
            </a:r>
            <a:endParaRPr lang="fr-FR" sz="16000" b="1" dirty="0">
              <a:solidFill>
                <a:srgbClr val="8E6C0B"/>
              </a:solidFill>
              <a:latin typeface="华文新魏"/>
              <a:ea typeface="华文新魏"/>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CBF9E25-EFCC-415E-A136-8E36F1196D8B}"/>
              </a:ext>
            </a:extLst>
          </p:cNvPr>
          <p:cNvSpPr>
            <a:spLocks noGrp="1"/>
          </p:cNvSpPr>
          <p:nvPr>
            <p:ph type="sldNum" sz="quarter" idx="12"/>
          </p:nvPr>
        </p:nvSpPr>
        <p:spPr/>
        <p:txBody>
          <a:bodyPr/>
          <a:lstStyle/>
          <a:p>
            <a:pPr>
              <a:defRPr/>
            </a:pPr>
            <a:fld id="{960698AD-12CC-40AA-8D10-0F798C67E17D}" type="slidenum">
              <a:rPr lang="zh-CN" altLang="en-US" smtClean="0"/>
              <a:pPr>
                <a:defRPr/>
              </a:pPr>
              <a:t>30</a:t>
            </a:fld>
            <a:endParaRPr lang="zh-CN" altLang="en-US"/>
          </a:p>
        </p:txBody>
      </p:sp>
      <p:pic>
        <p:nvPicPr>
          <p:cNvPr id="43010" name="Picture 2" descr="يومية الشعب الجزائرية - إصدار جديد عن عبد الحميد مهري">
            <a:extLst>
              <a:ext uri="{FF2B5EF4-FFF2-40B4-BE49-F238E27FC236}">
                <a16:creationId xmlns:a16="http://schemas.microsoft.com/office/drawing/2014/main" id="{DC3FFF62-421C-40D9-9F83-9722C576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824" y="385881"/>
            <a:ext cx="9110134" cy="68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7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144D6A1-3870-48CD-8D04-9B9EE6669139}"/>
              </a:ext>
            </a:extLst>
          </p:cNvPr>
          <p:cNvSpPr>
            <a:spLocks noGrp="1"/>
          </p:cNvSpPr>
          <p:nvPr>
            <p:ph type="sldNum" sz="quarter" idx="12"/>
          </p:nvPr>
        </p:nvSpPr>
        <p:spPr/>
        <p:txBody>
          <a:bodyPr/>
          <a:lstStyle/>
          <a:p>
            <a:pPr>
              <a:defRPr/>
            </a:pPr>
            <a:fld id="{960698AD-12CC-40AA-8D10-0F798C67E17D}" type="slidenum">
              <a:rPr lang="zh-CN" altLang="en-US" smtClean="0"/>
              <a:pPr>
                <a:defRPr/>
              </a:pPr>
              <a:t>31</a:t>
            </a:fld>
            <a:endParaRPr lang="zh-CN" altLang="en-US"/>
          </a:p>
        </p:txBody>
      </p:sp>
      <p:pic>
        <p:nvPicPr>
          <p:cNvPr id="5" name="Image 4">
            <a:extLst>
              <a:ext uri="{FF2B5EF4-FFF2-40B4-BE49-F238E27FC236}">
                <a16:creationId xmlns:a16="http://schemas.microsoft.com/office/drawing/2014/main" id="{466985BE-3396-482A-B92A-EC7410A9E751}"/>
              </a:ext>
            </a:extLst>
          </p:cNvPr>
          <p:cNvPicPr>
            <a:picLocks noChangeAspect="1"/>
          </p:cNvPicPr>
          <p:nvPr/>
        </p:nvPicPr>
        <p:blipFill>
          <a:blip r:embed="rId2"/>
          <a:stretch>
            <a:fillRect/>
          </a:stretch>
        </p:blipFill>
        <p:spPr>
          <a:xfrm>
            <a:off x="2180882" y="554075"/>
            <a:ext cx="10268635" cy="7121449"/>
          </a:xfrm>
          <a:prstGeom prst="rect">
            <a:avLst/>
          </a:prstGeom>
        </p:spPr>
      </p:pic>
    </p:spTree>
    <p:extLst>
      <p:ext uri="{BB962C8B-B14F-4D97-AF65-F5344CB8AC3E}">
        <p14:creationId xmlns:p14="http://schemas.microsoft.com/office/powerpoint/2010/main" val="169477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4129EFE-4B82-4C06-A74D-B9197C1EA8C3}"/>
              </a:ext>
            </a:extLst>
          </p:cNvPr>
          <p:cNvSpPr>
            <a:spLocks noGrp="1"/>
          </p:cNvSpPr>
          <p:nvPr>
            <p:ph type="sldNum" sz="quarter" idx="12"/>
          </p:nvPr>
        </p:nvSpPr>
        <p:spPr/>
        <p:txBody>
          <a:bodyPr/>
          <a:lstStyle/>
          <a:p>
            <a:pPr>
              <a:defRPr/>
            </a:pPr>
            <a:fld id="{960698AD-12CC-40AA-8D10-0F798C67E17D}" type="slidenum">
              <a:rPr lang="zh-CN" altLang="en-US" smtClean="0"/>
              <a:pPr>
                <a:defRPr/>
              </a:pPr>
              <a:t>32</a:t>
            </a:fld>
            <a:endParaRPr lang="zh-CN" altLang="en-US"/>
          </a:p>
        </p:txBody>
      </p:sp>
      <p:sp>
        <p:nvSpPr>
          <p:cNvPr id="5" name="ZoneTexte 4">
            <a:extLst>
              <a:ext uri="{FF2B5EF4-FFF2-40B4-BE49-F238E27FC236}">
                <a16:creationId xmlns:a16="http://schemas.microsoft.com/office/drawing/2014/main" id="{B3DEB6C0-6934-4077-8AFD-891769666431}"/>
              </a:ext>
            </a:extLst>
          </p:cNvPr>
          <p:cNvSpPr txBox="1"/>
          <p:nvPr/>
        </p:nvSpPr>
        <p:spPr>
          <a:xfrm>
            <a:off x="6798726" y="135634"/>
            <a:ext cx="7332132" cy="1015663"/>
          </a:xfrm>
          <a:prstGeom prst="rect">
            <a:avLst/>
          </a:prstGeom>
          <a:noFill/>
        </p:spPr>
        <p:txBody>
          <a:bodyPr wrap="square">
            <a:spAutoFit/>
          </a:bodyPr>
          <a:lstStyle/>
          <a:p>
            <a:pPr algn="r" rtl="1"/>
            <a:r>
              <a:rPr lang="ar-DZ" sz="6000" b="1" dirty="0">
                <a:solidFill>
                  <a:schemeClr val="accent1">
                    <a:lumMod val="75000"/>
                  </a:schemeClr>
                </a:solidFill>
                <a:effectLst/>
              </a:rPr>
              <a:t>تحمل المسئولية الاجتماعية</a:t>
            </a:r>
            <a:endParaRPr lang="ar-DZ" sz="6000" dirty="0">
              <a:solidFill>
                <a:schemeClr val="accent1">
                  <a:lumMod val="75000"/>
                </a:schemeClr>
              </a:solidFill>
            </a:endParaRPr>
          </a:p>
        </p:txBody>
      </p:sp>
      <p:sp>
        <p:nvSpPr>
          <p:cNvPr id="7" name="ZoneTexte 6">
            <a:extLst>
              <a:ext uri="{FF2B5EF4-FFF2-40B4-BE49-F238E27FC236}">
                <a16:creationId xmlns:a16="http://schemas.microsoft.com/office/drawing/2014/main" id="{C96C3E34-57C6-455A-AFD0-579A2570ECBD}"/>
              </a:ext>
            </a:extLst>
          </p:cNvPr>
          <p:cNvSpPr txBox="1"/>
          <p:nvPr/>
        </p:nvSpPr>
        <p:spPr>
          <a:xfrm>
            <a:off x="93982" y="1334957"/>
            <a:ext cx="13665200" cy="1323439"/>
          </a:xfrm>
          <a:prstGeom prst="rect">
            <a:avLst/>
          </a:prstGeom>
          <a:noFill/>
        </p:spPr>
        <p:txBody>
          <a:bodyPr wrap="square">
            <a:spAutoFit/>
          </a:bodyPr>
          <a:lstStyle/>
          <a:p>
            <a:pPr algn="r" rtl="1"/>
            <a:r>
              <a:rPr lang="ar-DZ" sz="4000" dirty="0">
                <a:solidFill>
                  <a:schemeClr val="accent1">
                    <a:lumMod val="50000"/>
                  </a:schemeClr>
                </a:solidFill>
                <a:effectLst/>
              </a:rPr>
              <a:t>يجب على المنصات الاجتماعية والشركات المسؤولة عن إنتاج المحتوى أن تتحمل مسئوليتها في منع عرض المحتوى الغير مناسب للأطفال والمراهقين</a:t>
            </a:r>
            <a:endParaRPr lang="ar-DZ" sz="4000" dirty="0">
              <a:solidFill>
                <a:schemeClr val="accent1">
                  <a:lumMod val="50000"/>
                </a:schemeClr>
              </a:solidFill>
            </a:endParaRPr>
          </a:p>
        </p:txBody>
      </p:sp>
      <p:sp>
        <p:nvSpPr>
          <p:cNvPr id="9" name="ZoneTexte 8">
            <a:extLst>
              <a:ext uri="{FF2B5EF4-FFF2-40B4-BE49-F238E27FC236}">
                <a16:creationId xmlns:a16="http://schemas.microsoft.com/office/drawing/2014/main" id="{1C66CDD6-F20B-45CB-ABBB-56F3C380A027}"/>
              </a:ext>
            </a:extLst>
          </p:cNvPr>
          <p:cNvSpPr txBox="1"/>
          <p:nvPr/>
        </p:nvSpPr>
        <p:spPr>
          <a:xfrm>
            <a:off x="6798726" y="2887481"/>
            <a:ext cx="7332132" cy="1015663"/>
          </a:xfrm>
          <a:prstGeom prst="rect">
            <a:avLst/>
          </a:prstGeom>
          <a:noFill/>
        </p:spPr>
        <p:txBody>
          <a:bodyPr wrap="square">
            <a:spAutoFit/>
          </a:bodyPr>
          <a:lstStyle/>
          <a:p>
            <a:pPr algn="r" rtl="1"/>
            <a:r>
              <a:rPr lang="ar-DZ" sz="6000" b="1" dirty="0">
                <a:solidFill>
                  <a:schemeClr val="accent1">
                    <a:lumMod val="75000"/>
                  </a:schemeClr>
                </a:solidFill>
                <a:effectLst/>
              </a:rPr>
              <a:t>القوانين والتشريعات</a:t>
            </a:r>
            <a:endParaRPr lang="ar-DZ" sz="6000" dirty="0">
              <a:solidFill>
                <a:schemeClr val="accent1">
                  <a:lumMod val="75000"/>
                </a:schemeClr>
              </a:solidFill>
            </a:endParaRPr>
          </a:p>
        </p:txBody>
      </p:sp>
      <p:sp>
        <p:nvSpPr>
          <p:cNvPr id="11" name="ZoneTexte 10">
            <a:extLst>
              <a:ext uri="{FF2B5EF4-FFF2-40B4-BE49-F238E27FC236}">
                <a16:creationId xmlns:a16="http://schemas.microsoft.com/office/drawing/2014/main" id="{090A921A-AF89-4B61-9F17-860D70312768}"/>
              </a:ext>
            </a:extLst>
          </p:cNvPr>
          <p:cNvSpPr txBox="1"/>
          <p:nvPr/>
        </p:nvSpPr>
        <p:spPr>
          <a:xfrm>
            <a:off x="93982" y="4090276"/>
            <a:ext cx="13842998" cy="1323439"/>
          </a:xfrm>
          <a:prstGeom prst="rect">
            <a:avLst/>
          </a:prstGeom>
          <a:noFill/>
        </p:spPr>
        <p:txBody>
          <a:bodyPr wrap="square">
            <a:spAutoFit/>
          </a:bodyPr>
          <a:lstStyle/>
          <a:p>
            <a:pPr algn="r" rtl="1"/>
            <a:r>
              <a:rPr lang="ar-DZ" sz="4000" dirty="0">
                <a:solidFill>
                  <a:schemeClr val="accent1">
                    <a:lumMod val="50000"/>
                  </a:schemeClr>
                </a:solidFill>
                <a:effectLst/>
              </a:rPr>
              <a:t>توجد قوانين وتشريعات تهدف إلى حماية الأطفال والمراهقين من التعرض للمحتوى الغير مناسب ويجب الالتزام بها من قبل الجميع</a:t>
            </a:r>
            <a:endParaRPr lang="ar-DZ" sz="4000" dirty="0">
              <a:solidFill>
                <a:schemeClr val="accent1">
                  <a:lumMod val="50000"/>
                </a:schemeClr>
              </a:solidFill>
            </a:endParaRPr>
          </a:p>
        </p:txBody>
      </p:sp>
      <p:sp>
        <p:nvSpPr>
          <p:cNvPr id="13" name="ZoneTexte 12">
            <a:extLst>
              <a:ext uri="{FF2B5EF4-FFF2-40B4-BE49-F238E27FC236}">
                <a16:creationId xmlns:a16="http://schemas.microsoft.com/office/drawing/2014/main" id="{3C5E7D5E-1983-45C0-9734-ABBB7FB70892}"/>
              </a:ext>
            </a:extLst>
          </p:cNvPr>
          <p:cNvSpPr txBox="1"/>
          <p:nvPr/>
        </p:nvSpPr>
        <p:spPr>
          <a:xfrm>
            <a:off x="6798726" y="5430324"/>
            <a:ext cx="7332132" cy="1015663"/>
          </a:xfrm>
          <a:prstGeom prst="rect">
            <a:avLst/>
          </a:prstGeom>
          <a:noFill/>
        </p:spPr>
        <p:txBody>
          <a:bodyPr wrap="square">
            <a:spAutoFit/>
          </a:bodyPr>
          <a:lstStyle/>
          <a:p>
            <a:pPr algn="r" rtl="1"/>
            <a:r>
              <a:rPr lang="ar-DZ" sz="6000" b="1" dirty="0">
                <a:solidFill>
                  <a:schemeClr val="accent1">
                    <a:lumMod val="75000"/>
                  </a:schemeClr>
                </a:solidFill>
                <a:effectLst/>
              </a:rPr>
              <a:t>التوعية بالحقوق الرقمية</a:t>
            </a:r>
            <a:endParaRPr lang="ar-DZ" sz="6000" dirty="0">
              <a:solidFill>
                <a:schemeClr val="accent1">
                  <a:lumMod val="75000"/>
                </a:schemeClr>
              </a:solidFill>
            </a:endParaRPr>
          </a:p>
        </p:txBody>
      </p:sp>
      <p:sp>
        <p:nvSpPr>
          <p:cNvPr id="15" name="ZoneTexte 14">
            <a:extLst>
              <a:ext uri="{FF2B5EF4-FFF2-40B4-BE49-F238E27FC236}">
                <a16:creationId xmlns:a16="http://schemas.microsoft.com/office/drawing/2014/main" id="{5A1F7C05-F850-4FF4-AF27-E346F2721B3A}"/>
              </a:ext>
            </a:extLst>
          </p:cNvPr>
          <p:cNvSpPr txBox="1"/>
          <p:nvPr/>
        </p:nvSpPr>
        <p:spPr>
          <a:xfrm>
            <a:off x="287867" y="6637323"/>
            <a:ext cx="13842998" cy="1323439"/>
          </a:xfrm>
          <a:prstGeom prst="rect">
            <a:avLst/>
          </a:prstGeom>
          <a:noFill/>
        </p:spPr>
        <p:txBody>
          <a:bodyPr wrap="square">
            <a:spAutoFit/>
          </a:bodyPr>
          <a:lstStyle/>
          <a:p>
            <a:pPr algn="r" rtl="1"/>
            <a:r>
              <a:rPr lang="ar-DZ" sz="4000" dirty="0">
                <a:solidFill>
                  <a:schemeClr val="accent1">
                    <a:lumMod val="50000"/>
                  </a:schemeClr>
                </a:solidFill>
                <a:effectLst/>
              </a:rPr>
              <a:t>يجب توعية الأهل والمربين بحقوق الأطفال والمراهقين في الوصول إلى محتوى آمن ومناسب على الإنترنت ووسائل التواصل الاجتماعي</a:t>
            </a:r>
            <a:endParaRPr lang="ar-DZ" sz="4000" dirty="0">
              <a:solidFill>
                <a:schemeClr val="accent1">
                  <a:lumMod val="50000"/>
                </a:schemeClr>
              </a:solidFill>
            </a:endParaRPr>
          </a:p>
        </p:txBody>
      </p:sp>
    </p:spTree>
    <p:extLst>
      <p:ext uri="{BB962C8B-B14F-4D97-AF65-F5344CB8AC3E}">
        <p14:creationId xmlns:p14="http://schemas.microsoft.com/office/powerpoint/2010/main" val="1090179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2554A30-15B7-4B3B-BEBF-CE6D084CA9B9}"/>
              </a:ext>
            </a:extLst>
          </p:cNvPr>
          <p:cNvSpPr/>
          <p:nvPr/>
        </p:nvSpPr>
        <p:spPr bwMode="auto">
          <a:xfrm>
            <a:off x="1270000" y="3606968"/>
            <a:ext cx="12090400" cy="101566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13C74A4C-9467-4261-90A5-AAC891BD848C}"/>
              </a:ext>
            </a:extLst>
          </p:cNvPr>
          <p:cNvSpPr>
            <a:spLocks noGrp="1"/>
          </p:cNvSpPr>
          <p:nvPr>
            <p:ph type="sldNum" sz="quarter" idx="12"/>
          </p:nvPr>
        </p:nvSpPr>
        <p:spPr/>
        <p:txBody>
          <a:bodyPr/>
          <a:lstStyle/>
          <a:p>
            <a:pPr>
              <a:defRPr/>
            </a:pPr>
            <a:fld id="{960698AD-12CC-40AA-8D10-0F798C67E17D}" type="slidenum">
              <a:rPr lang="zh-CN" altLang="en-US" smtClean="0"/>
              <a:pPr>
                <a:defRPr/>
              </a:pPr>
              <a:t>33</a:t>
            </a:fld>
            <a:endParaRPr lang="zh-CN" altLang="en-US"/>
          </a:p>
        </p:txBody>
      </p:sp>
      <p:sp>
        <p:nvSpPr>
          <p:cNvPr id="4" name="ZoneTexte 3">
            <a:extLst>
              <a:ext uri="{FF2B5EF4-FFF2-40B4-BE49-F238E27FC236}">
                <a16:creationId xmlns:a16="http://schemas.microsoft.com/office/drawing/2014/main" id="{1D49DAD2-39AD-4885-ABFE-28E8F1149206}"/>
              </a:ext>
            </a:extLst>
          </p:cNvPr>
          <p:cNvSpPr txBox="1"/>
          <p:nvPr/>
        </p:nvSpPr>
        <p:spPr>
          <a:xfrm>
            <a:off x="1270000" y="3606968"/>
            <a:ext cx="12090400" cy="1015663"/>
          </a:xfrm>
          <a:prstGeom prst="rect">
            <a:avLst/>
          </a:prstGeom>
          <a:noFill/>
        </p:spPr>
        <p:txBody>
          <a:bodyPr wrap="square">
            <a:spAutoFit/>
          </a:bodyPr>
          <a:lstStyle/>
          <a:p>
            <a:pPr algn="ctr" rtl="1"/>
            <a:r>
              <a:rPr lang="ar-DZ" sz="6000" b="1" dirty="0">
                <a:solidFill>
                  <a:schemeClr val="accent1">
                    <a:lumMod val="50000"/>
                  </a:schemeClr>
                </a:solidFill>
                <a:effectLst/>
                <a:latin typeface="Arial" panose="020B0604020202020204" pitchFamily="34" charset="0"/>
              </a:rPr>
              <a:t>التشريع والتقنين لمواجهة الجريمة الإلكترونية</a:t>
            </a:r>
            <a:endParaRPr lang="ar-DZ" sz="6000" dirty="0">
              <a:solidFill>
                <a:schemeClr val="accent1">
                  <a:lumMod val="50000"/>
                </a:schemeClr>
              </a:solidFill>
            </a:endParaRPr>
          </a:p>
        </p:txBody>
      </p:sp>
    </p:spTree>
    <p:extLst>
      <p:ext uri="{BB962C8B-B14F-4D97-AF65-F5344CB8AC3E}">
        <p14:creationId xmlns:p14="http://schemas.microsoft.com/office/powerpoint/2010/main" val="203575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C420BBA-0D12-4618-80DB-C4FD2C4FC22C}"/>
              </a:ext>
            </a:extLst>
          </p:cNvPr>
          <p:cNvSpPr>
            <a:spLocks noGrp="1"/>
          </p:cNvSpPr>
          <p:nvPr>
            <p:ph type="sldNum" sz="quarter" idx="12"/>
          </p:nvPr>
        </p:nvSpPr>
        <p:spPr/>
        <p:txBody>
          <a:bodyPr/>
          <a:lstStyle/>
          <a:p>
            <a:pPr>
              <a:defRPr/>
            </a:pPr>
            <a:fld id="{960698AD-12CC-40AA-8D10-0F798C67E17D}" type="slidenum">
              <a:rPr lang="zh-CN" altLang="en-US" smtClean="0"/>
              <a:pPr>
                <a:defRPr/>
              </a:pPr>
              <a:t>34</a:t>
            </a:fld>
            <a:endParaRPr lang="zh-CN" altLang="en-US"/>
          </a:p>
        </p:txBody>
      </p:sp>
      <p:sp>
        <p:nvSpPr>
          <p:cNvPr id="5" name="ZoneTexte 4">
            <a:extLst>
              <a:ext uri="{FF2B5EF4-FFF2-40B4-BE49-F238E27FC236}">
                <a16:creationId xmlns:a16="http://schemas.microsoft.com/office/drawing/2014/main" id="{039903D2-5DA9-4591-A7CB-B2FD0D364C51}"/>
              </a:ext>
            </a:extLst>
          </p:cNvPr>
          <p:cNvSpPr txBox="1"/>
          <p:nvPr/>
        </p:nvSpPr>
        <p:spPr>
          <a:xfrm>
            <a:off x="131232" y="1442626"/>
            <a:ext cx="14367935" cy="5344348"/>
          </a:xfrm>
          <a:prstGeom prst="rect">
            <a:avLst/>
          </a:prstGeom>
          <a:noFill/>
        </p:spPr>
        <p:txBody>
          <a:bodyPr wrap="square">
            <a:spAutoFit/>
          </a:bodyPr>
          <a:lstStyle/>
          <a:p>
            <a:pPr algn="r" rtl="1">
              <a:lnSpc>
                <a:spcPct val="107000"/>
              </a:lnSpc>
              <a:spcAft>
                <a:spcPts val="800"/>
              </a:spcAft>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مواجهة الجريمة الإلكترونية تتطلب جهودًا متضافرة على عدة مستويات، تشريعية وتقنينية وتوعوية وتعاون دولي. وفيما يلي بعض النقاط المهمة التي يجب أخذها في الاعتبار</a:t>
            </a:r>
            <a:r>
              <a:rPr lang="fr-FR"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t>
            </a:r>
          </a:p>
          <a:p>
            <a:pPr marL="571500" indent="-571500" algn="r" rtl="1">
              <a:lnSpc>
                <a:spcPct val="107000"/>
              </a:lnSpc>
              <a:spcAft>
                <a:spcPts val="800"/>
              </a:spcAft>
              <a:buFont typeface="Arial" panose="020B0604020202020204" pitchFamily="34" charset="0"/>
              <a:buChar char="•"/>
            </a:pPr>
            <a:r>
              <a:rPr lang="ar-DZ"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a:t>
            </a: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لتشريعات والقوانين: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من الضروري وجود تشريعات وقوانين محلية ووطنية تجرم الأفعال المكونة للجريمة الإلكترونية، مثل القرصنة والاختراق وسرقة البيانات والابتزاز الإلكتروني وغيرها. يجب أن تكون هذه التشريعات واضحة وشاملة وتواكب التطورات التقنية السريعة</a:t>
            </a:r>
            <a:r>
              <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4241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5C514B7-AF1B-4DDC-B62C-DDDE0ABB78A8}"/>
              </a:ext>
            </a:extLst>
          </p:cNvPr>
          <p:cNvSpPr>
            <a:spLocks noGrp="1"/>
          </p:cNvSpPr>
          <p:nvPr>
            <p:ph type="sldNum" sz="quarter" idx="12"/>
          </p:nvPr>
        </p:nvSpPr>
        <p:spPr/>
        <p:txBody>
          <a:bodyPr/>
          <a:lstStyle/>
          <a:p>
            <a:pPr>
              <a:defRPr/>
            </a:pPr>
            <a:fld id="{960698AD-12CC-40AA-8D10-0F798C67E17D}" type="slidenum">
              <a:rPr lang="zh-CN" altLang="en-US" smtClean="0"/>
              <a:pPr>
                <a:defRPr/>
              </a:pPr>
              <a:t>35</a:t>
            </a:fld>
            <a:endParaRPr lang="zh-CN" altLang="en-US"/>
          </a:p>
        </p:txBody>
      </p:sp>
      <p:sp>
        <p:nvSpPr>
          <p:cNvPr id="5" name="ZoneTexte 4">
            <a:extLst>
              <a:ext uri="{FF2B5EF4-FFF2-40B4-BE49-F238E27FC236}">
                <a16:creationId xmlns:a16="http://schemas.microsoft.com/office/drawing/2014/main" id="{E1E7EEFE-32BE-4EC5-97E0-54307C14FB76}"/>
              </a:ext>
            </a:extLst>
          </p:cNvPr>
          <p:cNvSpPr txBox="1"/>
          <p:nvPr/>
        </p:nvSpPr>
        <p:spPr>
          <a:xfrm>
            <a:off x="0" y="3037580"/>
            <a:ext cx="14630400" cy="4603376"/>
          </a:xfrm>
          <a:prstGeom prst="rect">
            <a:avLst/>
          </a:prstGeom>
          <a:noFill/>
        </p:spPr>
        <p:txBody>
          <a:bodyPr wrap="square">
            <a:spAutoFit/>
          </a:bodyPr>
          <a:lstStyle/>
          <a:p>
            <a:pPr marL="571500" indent="-571500" algn="r" rtl="1">
              <a:lnSpc>
                <a:spcPct val="107000"/>
              </a:lnSpc>
              <a:spcAft>
                <a:spcPts val="800"/>
              </a:spcAft>
              <a:buFont typeface="Arial" panose="020B0604020202020204" pitchFamily="34" charset="0"/>
              <a:buChar char="•"/>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التعاون الدولي </a:t>
            </a:r>
            <a:r>
              <a:rPr lang="ar-DZ"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t>
            </a: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حيث أن</a:t>
            </a:r>
            <a:r>
              <a:rPr lang="ar-DZ"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الجريمة الإلكترونية</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لا تعترف بالحدود الجغرافية. يجب على الدول التعاون في تبادل المعلومات والتحقيقات والملاحقات القضائية وتسليم المجرمين.</a:t>
            </a:r>
            <a:endPar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lnSpc>
                <a:spcPct val="107000"/>
              </a:lnSpc>
              <a:spcAft>
                <a:spcPts val="800"/>
              </a:spcAft>
              <a:buFont typeface="Arial" panose="020B0604020202020204" pitchFamily="34" charset="0"/>
              <a:buChar char="•"/>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تدريب وتأهيل الكوادر المتخصصة في مكافحة الجرائم الإلكترونية يتم عن طريق خبراء أمن المعلومات ومحققين ومدعين عامين وقضاة، وتزويدهم بالأدوات والتقنيات الضرورية.</a:t>
            </a:r>
            <a:endParaRPr lang="fr-FR"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FF32705-F099-4C8F-95F2-D575305587E6}"/>
              </a:ext>
            </a:extLst>
          </p:cNvPr>
          <p:cNvSpPr txBox="1"/>
          <p:nvPr/>
        </p:nvSpPr>
        <p:spPr>
          <a:xfrm>
            <a:off x="592667" y="588644"/>
            <a:ext cx="13953067" cy="2277868"/>
          </a:xfrm>
          <a:prstGeom prst="rect">
            <a:avLst/>
          </a:prstGeom>
          <a:noFill/>
        </p:spPr>
        <p:txBody>
          <a:bodyPr wrap="square">
            <a:spAutoFit/>
          </a:bodyPr>
          <a:lstStyle/>
          <a:p>
            <a:pPr marL="571500" indent="-571500" algn="r" rtl="1">
              <a:lnSpc>
                <a:spcPct val="107000"/>
              </a:lnSpc>
              <a:spcAft>
                <a:spcPts val="800"/>
              </a:spcAft>
              <a:buFont typeface="Arial" panose="020B0604020202020204" pitchFamily="34" charset="0"/>
              <a:buChar char="•"/>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التنظيم والمعايير: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وضع معايير وإرشادات فنية لحماية البنى التحتية الحيوية والمنظمات من التهديدات الإلكترونية. هذا يشمل معايير أمن المعلومات والشبكات وحماية البيانات والخصوصية</a:t>
            </a:r>
            <a:r>
              <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74360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389CFE-3F42-4BCD-9B88-E517173D5DED}"/>
              </a:ext>
            </a:extLst>
          </p:cNvPr>
          <p:cNvSpPr>
            <a:spLocks noGrp="1"/>
          </p:cNvSpPr>
          <p:nvPr>
            <p:ph type="sldNum" sz="quarter" idx="12"/>
          </p:nvPr>
        </p:nvSpPr>
        <p:spPr/>
        <p:txBody>
          <a:bodyPr/>
          <a:lstStyle/>
          <a:p>
            <a:pPr>
              <a:defRPr/>
            </a:pPr>
            <a:fld id="{960698AD-12CC-40AA-8D10-0F798C67E17D}" type="slidenum">
              <a:rPr lang="zh-CN" altLang="en-US" smtClean="0"/>
              <a:pPr>
                <a:defRPr/>
              </a:pPr>
              <a:t>36</a:t>
            </a:fld>
            <a:endParaRPr lang="zh-CN" altLang="en-US"/>
          </a:p>
        </p:txBody>
      </p:sp>
      <p:sp>
        <p:nvSpPr>
          <p:cNvPr id="5" name="ZoneTexte 4">
            <a:extLst>
              <a:ext uri="{FF2B5EF4-FFF2-40B4-BE49-F238E27FC236}">
                <a16:creationId xmlns:a16="http://schemas.microsoft.com/office/drawing/2014/main" id="{72EB43AF-0DF5-43CF-9D4E-E7C2243D7172}"/>
              </a:ext>
            </a:extLst>
          </p:cNvPr>
          <p:cNvSpPr txBox="1"/>
          <p:nvPr/>
        </p:nvSpPr>
        <p:spPr>
          <a:xfrm>
            <a:off x="372533" y="1813112"/>
            <a:ext cx="13885333" cy="4603376"/>
          </a:xfrm>
          <a:prstGeom prst="rect">
            <a:avLst/>
          </a:prstGeom>
          <a:noFill/>
        </p:spPr>
        <p:txBody>
          <a:bodyPr wrap="square">
            <a:spAutoFit/>
          </a:bodyPr>
          <a:lstStyle/>
          <a:p>
            <a:pPr marL="685800" indent="-685800" algn="r" rtl="1">
              <a:lnSpc>
                <a:spcPct val="107000"/>
              </a:lnSpc>
              <a:spcAft>
                <a:spcPts val="800"/>
              </a:spcAft>
              <a:buFont typeface="Arial" panose="020B0604020202020204" pitchFamily="34" charset="0"/>
              <a:buChar char="•"/>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نشر الوعي في المجتمع حول مخاطر الجرائم الإلكترونية وكيفية الوقاية منها، وتعليم المبادئ الأساسية لأمن المعلومات للمواطنين والشركات.</a:t>
            </a:r>
            <a:endParaRPr lang="fr-FR"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lnSpc>
                <a:spcPct val="107000"/>
              </a:lnSpc>
              <a:spcAft>
                <a:spcPts val="800"/>
              </a:spcAft>
              <a:buFont typeface="Arial" panose="020B0604020202020204" pitchFamily="34" charset="0"/>
              <a:buChar char="•"/>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تعزيز التعاون والتنسيق بين الجهات الحكومية وشركات التكنولوجيا والاتصالات ومقدمي خدمات الإنترنت لمواجهة التهديدات المشتركة، وذلك من خلال الشراكة بين القطاعين العام والخاص.</a:t>
            </a:r>
            <a:endParaRPr lang="fr-FR"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732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81DC4D46-8840-4F68-88D2-60B83D8847B1}"/>
              </a:ext>
            </a:extLst>
          </p:cNvPr>
          <p:cNvSpPr/>
          <p:nvPr/>
        </p:nvSpPr>
        <p:spPr bwMode="auto">
          <a:xfrm>
            <a:off x="830582" y="3606968"/>
            <a:ext cx="12192000" cy="1015663"/>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D5776A30-37E1-4194-9FDF-90E04DB66588}"/>
              </a:ext>
            </a:extLst>
          </p:cNvPr>
          <p:cNvSpPr>
            <a:spLocks noGrp="1"/>
          </p:cNvSpPr>
          <p:nvPr>
            <p:ph type="sldNum" sz="quarter" idx="12"/>
          </p:nvPr>
        </p:nvSpPr>
        <p:spPr/>
        <p:txBody>
          <a:bodyPr/>
          <a:lstStyle/>
          <a:p>
            <a:pPr>
              <a:defRPr/>
            </a:pPr>
            <a:fld id="{960698AD-12CC-40AA-8D10-0F798C67E17D}" type="slidenum">
              <a:rPr lang="zh-CN" altLang="en-US" smtClean="0"/>
              <a:pPr>
                <a:defRPr/>
              </a:pPr>
              <a:t>37</a:t>
            </a:fld>
            <a:endParaRPr lang="zh-CN" altLang="en-US"/>
          </a:p>
        </p:txBody>
      </p:sp>
      <p:sp>
        <p:nvSpPr>
          <p:cNvPr id="5" name="ZoneTexte 4">
            <a:extLst>
              <a:ext uri="{FF2B5EF4-FFF2-40B4-BE49-F238E27FC236}">
                <a16:creationId xmlns:a16="http://schemas.microsoft.com/office/drawing/2014/main" id="{094DE9C4-9D24-4F02-8B56-F26FF666BF0F}"/>
              </a:ext>
            </a:extLst>
          </p:cNvPr>
          <p:cNvSpPr txBox="1"/>
          <p:nvPr/>
        </p:nvSpPr>
        <p:spPr>
          <a:xfrm>
            <a:off x="830582" y="3606968"/>
            <a:ext cx="12192000" cy="1015663"/>
          </a:xfrm>
          <a:prstGeom prst="rect">
            <a:avLst/>
          </a:prstGeom>
          <a:noFill/>
        </p:spPr>
        <p:txBody>
          <a:bodyPr wrap="square">
            <a:spAutoFit/>
          </a:bodyPr>
          <a:lstStyle/>
          <a:p>
            <a:pPr algn="ctr" rtl="1"/>
            <a:r>
              <a:rPr lang="ar-DZ" sz="6000" b="1" dirty="0">
                <a:solidFill>
                  <a:schemeClr val="accent1">
                    <a:lumMod val="50000"/>
                  </a:schemeClr>
                </a:solidFill>
                <a:effectLst/>
                <a:latin typeface="Arial" panose="020B0604020202020204" pitchFamily="34" charset="0"/>
              </a:rPr>
              <a:t>تشجيع البحث العلمي واستغلال مخرجاته</a:t>
            </a:r>
            <a:endParaRPr lang="ar-DZ" sz="6000" dirty="0">
              <a:solidFill>
                <a:schemeClr val="accent1">
                  <a:lumMod val="50000"/>
                </a:schemeClr>
              </a:solidFill>
            </a:endParaRPr>
          </a:p>
        </p:txBody>
      </p:sp>
    </p:spTree>
    <p:extLst>
      <p:ext uri="{BB962C8B-B14F-4D97-AF65-F5344CB8AC3E}">
        <p14:creationId xmlns:p14="http://schemas.microsoft.com/office/powerpoint/2010/main" val="309570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5416E32-18F4-4D35-8BA4-A30A368650F6}"/>
              </a:ext>
            </a:extLst>
          </p:cNvPr>
          <p:cNvSpPr>
            <a:spLocks noGrp="1"/>
          </p:cNvSpPr>
          <p:nvPr>
            <p:ph type="sldNum" sz="quarter" idx="12"/>
          </p:nvPr>
        </p:nvSpPr>
        <p:spPr/>
        <p:txBody>
          <a:bodyPr/>
          <a:lstStyle/>
          <a:p>
            <a:pPr>
              <a:defRPr/>
            </a:pPr>
            <a:fld id="{960698AD-12CC-40AA-8D10-0F798C67E17D}" type="slidenum">
              <a:rPr lang="zh-CN" altLang="en-US" smtClean="0"/>
              <a:pPr>
                <a:defRPr/>
              </a:pPr>
              <a:t>38</a:t>
            </a:fld>
            <a:endParaRPr lang="zh-CN" altLang="en-US"/>
          </a:p>
        </p:txBody>
      </p:sp>
      <p:sp>
        <p:nvSpPr>
          <p:cNvPr id="5" name="ZoneTexte 4">
            <a:extLst>
              <a:ext uri="{FF2B5EF4-FFF2-40B4-BE49-F238E27FC236}">
                <a16:creationId xmlns:a16="http://schemas.microsoft.com/office/drawing/2014/main" id="{3CFF3233-640C-4452-8830-2A75FCE7ABEA}"/>
              </a:ext>
            </a:extLst>
          </p:cNvPr>
          <p:cNvSpPr txBox="1"/>
          <p:nvPr/>
        </p:nvSpPr>
        <p:spPr>
          <a:xfrm>
            <a:off x="118533" y="650358"/>
            <a:ext cx="14359467" cy="6928884"/>
          </a:xfrm>
          <a:prstGeom prst="rect">
            <a:avLst/>
          </a:prstGeom>
          <a:noFill/>
        </p:spPr>
        <p:txBody>
          <a:bodyPr wrap="square">
            <a:spAutoFit/>
          </a:bodyPr>
          <a:lstStyle/>
          <a:p>
            <a:pPr marL="571500" indent="-571500" algn="r" rtl="1">
              <a:lnSpc>
                <a:spcPct val="107000"/>
              </a:lnSpc>
              <a:spcAft>
                <a:spcPts val="800"/>
              </a:spcAft>
              <a:buFont typeface="Wingdings" panose="05000000000000000000" pitchFamily="2" charset="2"/>
              <a:buChar char="Ø"/>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تمويل البحوث العلمية: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توفير الدعم المالي الضروري للباحثين والجامعات لإجراء دراسات وأبحاث متعمقة حول شبكات التواصل الاجتماعي، سواء من خلال منح حكومية أو شراكات مع القطاع الخاص.</a:t>
            </a:r>
            <a:endPar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lnSpc>
                <a:spcPct val="107000"/>
              </a:lnSpc>
              <a:spcAft>
                <a:spcPts val="800"/>
              </a:spcAft>
              <a:buFont typeface="Wingdings" panose="05000000000000000000" pitchFamily="2" charset="2"/>
              <a:buChar char="Ø"/>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تطوير البنية التحتية والتقنيات: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تطوير البنية التحتية التقنية والبرمجيات والأدوات اللازمة لتحليل البيانات الضخمة الناتجة عن شبكات التواصل الاجتماعي بكفاءة وفعالية.</a:t>
            </a:r>
            <a:endPar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lnSpc>
                <a:spcPct val="107000"/>
              </a:lnSpc>
              <a:spcAft>
                <a:spcPts val="800"/>
              </a:spcAft>
              <a:buFont typeface="Wingdings" panose="05000000000000000000" pitchFamily="2" charset="2"/>
              <a:buChar char="Ø"/>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التعاون بين الجهات المعنية: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تعزيز التعاون بين الجامعات ومراكز البحوث والشركات التكنولوجية والجهات الحكومية لتبادل الخبرات والمعرفة والبيانات في هذا المجال.</a:t>
            </a:r>
            <a:endPar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189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2F5FC4C-D24B-4916-8CD2-057B1C822D68}"/>
              </a:ext>
            </a:extLst>
          </p:cNvPr>
          <p:cNvSpPr>
            <a:spLocks noGrp="1"/>
          </p:cNvSpPr>
          <p:nvPr>
            <p:ph type="sldNum" sz="quarter" idx="12"/>
          </p:nvPr>
        </p:nvSpPr>
        <p:spPr/>
        <p:txBody>
          <a:bodyPr/>
          <a:lstStyle/>
          <a:p>
            <a:pPr>
              <a:defRPr/>
            </a:pPr>
            <a:fld id="{960698AD-12CC-40AA-8D10-0F798C67E17D}" type="slidenum">
              <a:rPr lang="zh-CN" altLang="en-US" smtClean="0"/>
              <a:pPr>
                <a:defRPr/>
              </a:pPr>
              <a:t>39</a:t>
            </a:fld>
            <a:endParaRPr lang="zh-CN" altLang="en-US"/>
          </a:p>
        </p:txBody>
      </p:sp>
      <p:sp>
        <p:nvSpPr>
          <p:cNvPr id="5" name="ZoneTexte 4">
            <a:extLst>
              <a:ext uri="{FF2B5EF4-FFF2-40B4-BE49-F238E27FC236}">
                <a16:creationId xmlns:a16="http://schemas.microsoft.com/office/drawing/2014/main" id="{42F15E6B-07AB-42F7-B416-50D5F84CAEE5}"/>
              </a:ext>
            </a:extLst>
          </p:cNvPr>
          <p:cNvSpPr txBox="1"/>
          <p:nvPr/>
        </p:nvSpPr>
        <p:spPr>
          <a:xfrm>
            <a:off x="694268" y="2971015"/>
            <a:ext cx="13326533" cy="4247317"/>
          </a:xfrm>
          <a:prstGeom prst="rect">
            <a:avLst/>
          </a:prstGeom>
          <a:noFill/>
        </p:spPr>
        <p:txBody>
          <a:bodyPr wrap="square">
            <a:spAutoFit/>
          </a:bodyPr>
          <a:lstStyle/>
          <a:p>
            <a:pPr marL="685800" indent="-685800" algn="r" rtl="1">
              <a:buFont typeface="Wingdings" panose="05000000000000000000" pitchFamily="2" charset="2"/>
              <a:buChar char="Ø"/>
            </a:pPr>
            <a:r>
              <a:rPr lang="fr-FR" sz="4500" b="1" dirty="0" err="1">
                <a:solidFill>
                  <a:schemeClr val="accent1">
                    <a:lumMod val="50000"/>
                  </a:schemeClr>
                </a:solidFill>
              </a:rPr>
              <a:t>تطبيق</a:t>
            </a:r>
            <a:r>
              <a:rPr lang="fr-FR" sz="4500" b="1" dirty="0">
                <a:solidFill>
                  <a:schemeClr val="accent1">
                    <a:lumMod val="50000"/>
                  </a:schemeClr>
                </a:solidFill>
              </a:rPr>
              <a:t> </a:t>
            </a:r>
            <a:r>
              <a:rPr lang="fr-FR" sz="4500" b="1" dirty="0" err="1">
                <a:solidFill>
                  <a:schemeClr val="accent1">
                    <a:lumMod val="50000"/>
                  </a:schemeClr>
                </a:solidFill>
              </a:rPr>
              <a:t>نتائج</a:t>
            </a:r>
            <a:r>
              <a:rPr lang="fr-FR" sz="4500" b="1" dirty="0">
                <a:solidFill>
                  <a:schemeClr val="accent1">
                    <a:lumMod val="50000"/>
                  </a:schemeClr>
                </a:solidFill>
              </a:rPr>
              <a:t> </a:t>
            </a:r>
            <a:r>
              <a:rPr lang="fr-FR" sz="4500" b="1" dirty="0" err="1">
                <a:solidFill>
                  <a:schemeClr val="accent1">
                    <a:lumMod val="50000"/>
                  </a:schemeClr>
                </a:solidFill>
              </a:rPr>
              <a:t>البحوث</a:t>
            </a:r>
            <a:r>
              <a:rPr lang="fr-FR" sz="4500" b="1" dirty="0">
                <a:solidFill>
                  <a:schemeClr val="accent1">
                    <a:lumMod val="50000"/>
                  </a:schemeClr>
                </a:solidFill>
              </a:rPr>
              <a:t>: </a:t>
            </a:r>
            <a:r>
              <a:rPr lang="fr-FR" sz="4500" dirty="0" err="1">
                <a:solidFill>
                  <a:schemeClr val="accent1">
                    <a:lumMod val="50000"/>
                  </a:schemeClr>
                </a:solidFill>
              </a:rPr>
              <a:t>تشجيع</a:t>
            </a:r>
            <a:r>
              <a:rPr lang="fr-FR" sz="4500" dirty="0">
                <a:solidFill>
                  <a:schemeClr val="accent1">
                    <a:lumMod val="50000"/>
                  </a:schemeClr>
                </a:solidFill>
              </a:rPr>
              <a:t> </a:t>
            </a:r>
            <a:r>
              <a:rPr lang="fr-FR" sz="4500" dirty="0" err="1">
                <a:solidFill>
                  <a:schemeClr val="accent1">
                    <a:lumMod val="50000"/>
                  </a:schemeClr>
                </a:solidFill>
              </a:rPr>
              <a:t>تطبيق</a:t>
            </a:r>
            <a:r>
              <a:rPr lang="fr-FR" sz="4500" dirty="0">
                <a:solidFill>
                  <a:schemeClr val="accent1">
                    <a:lumMod val="50000"/>
                  </a:schemeClr>
                </a:solidFill>
              </a:rPr>
              <a:t> </a:t>
            </a:r>
            <a:r>
              <a:rPr lang="fr-FR" sz="4500" dirty="0" err="1">
                <a:solidFill>
                  <a:schemeClr val="accent1">
                    <a:lumMod val="50000"/>
                  </a:schemeClr>
                </a:solidFill>
              </a:rPr>
              <a:t>نتائج</a:t>
            </a:r>
            <a:r>
              <a:rPr lang="fr-FR" sz="4500" dirty="0">
                <a:solidFill>
                  <a:schemeClr val="accent1">
                    <a:lumMod val="50000"/>
                  </a:schemeClr>
                </a:solidFill>
              </a:rPr>
              <a:t> </a:t>
            </a:r>
            <a:r>
              <a:rPr lang="fr-FR" sz="4500" dirty="0" err="1">
                <a:solidFill>
                  <a:schemeClr val="accent1">
                    <a:lumMod val="50000"/>
                  </a:schemeClr>
                </a:solidFill>
              </a:rPr>
              <a:t>البحوث</a:t>
            </a:r>
            <a:r>
              <a:rPr lang="fr-FR" sz="4500" dirty="0">
                <a:solidFill>
                  <a:schemeClr val="accent1">
                    <a:lumMod val="50000"/>
                  </a:schemeClr>
                </a:solidFill>
              </a:rPr>
              <a:t> </a:t>
            </a:r>
            <a:r>
              <a:rPr lang="fr-FR" sz="4500" dirty="0" err="1">
                <a:solidFill>
                  <a:schemeClr val="accent1">
                    <a:lumMod val="50000"/>
                  </a:schemeClr>
                </a:solidFill>
              </a:rPr>
              <a:t>في</a:t>
            </a:r>
            <a:r>
              <a:rPr lang="fr-FR" sz="4500" dirty="0">
                <a:solidFill>
                  <a:schemeClr val="accent1">
                    <a:lumMod val="50000"/>
                  </a:schemeClr>
                </a:solidFill>
              </a:rPr>
              <a:t> </a:t>
            </a:r>
            <a:r>
              <a:rPr lang="fr-FR" sz="4500" dirty="0" err="1">
                <a:solidFill>
                  <a:schemeClr val="accent1">
                    <a:lumMod val="50000"/>
                  </a:schemeClr>
                </a:solidFill>
              </a:rPr>
              <a:t>المجالات</a:t>
            </a:r>
            <a:r>
              <a:rPr lang="fr-FR" sz="4500" dirty="0">
                <a:solidFill>
                  <a:schemeClr val="accent1">
                    <a:lumMod val="50000"/>
                  </a:schemeClr>
                </a:solidFill>
              </a:rPr>
              <a:t> </a:t>
            </a:r>
            <a:r>
              <a:rPr lang="fr-FR" sz="4500" dirty="0" err="1">
                <a:solidFill>
                  <a:schemeClr val="accent1">
                    <a:lumMod val="50000"/>
                  </a:schemeClr>
                </a:solidFill>
              </a:rPr>
              <a:t>العملية</a:t>
            </a:r>
            <a:r>
              <a:rPr lang="fr-FR" sz="4500" dirty="0">
                <a:solidFill>
                  <a:schemeClr val="accent1">
                    <a:lumMod val="50000"/>
                  </a:schemeClr>
                </a:solidFill>
              </a:rPr>
              <a:t>، </a:t>
            </a:r>
            <a:r>
              <a:rPr lang="fr-FR" sz="4500" dirty="0" err="1">
                <a:solidFill>
                  <a:schemeClr val="accent1">
                    <a:lumMod val="50000"/>
                  </a:schemeClr>
                </a:solidFill>
              </a:rPr>
              <a:t>مثل</a:t>
            </a:r>
            <a:r>
              <a:rPr lang="fr-FR" sz="4500" dirty="0">
                <a:solidFill>
                  <a:schemeClr val="accent1">
                    <a:lumMod val="50000"/>
                  </a:schemeClr>
                </a:solidFill>
              </a:rPr>
              <a:t> </a:t>
            </a:r>
            <a:r>
              <a:rPr lang="fr-FR" sz="4500" dirty="0" err="1">
                <a:solidFill>
                  <a:schemeClr val="accent1">
                    <a:lumMod val="50000"/>
                  </a:schemeClr>
                </a:solidFill>
              </a:rPr>
              <a:t>التسويق</a:t>
            </a:r>
            <a:r>
              <a:rPr lang="fr-FR" sz="4500" dirty="0">
                <a:solidFill>
                  <a:schemeClr val="accent1">
                    <a:lumMod val="50000"/>
                  </a:schemeClr>
                </a:solidFill>
              </a:rPr>
              <a:t> </a:t>
            </a:r>
            <a:r>
              <a:rPr lang="fr-FR" sz="4500" dirty="0" err="1">
                <a:solidFill>
                  <a:schemeClr val="accent1">
                    <a:lumMod val="50000"/>
                  </a:schemeClr>
                </a:solidFill>
              </a:rPr>
              <a:t>والإعلام</a:t>
            </a:r>
            <a:r>
              <a:rPr lang="fr-FR" sz="4500" dirty="0">
                <a:solidFill>
                  <a:schemeClr val="accent1">
                    <a:lumMod val="50000"/>
                  </a:schemeClr>
                </a:solidFill>
              </a:rPr>
              <a:t> </a:t>
            </a:r>
            <a:r>
              <a:rPr lang="fr-FR" sz="4500" dirty="0" err="1">
                <a:solidFill>
                  <a:schemeClr val="accent1">
                    <a:lumMod val="50000"/>
                  </a:schemeClr>
                </a:solidFill>
              </a:rPr>
              <a:t>والسياسة</a:t>
            </a:r>
            <a:r>
              <a:rPr lang="fr-FR" sz="4500" dirty="0">
                <a:solidFill>
                  <a:schemeClr val="accent1">
                    <a:lumMod val="50000"/>
                  </a:schemeClr>
                </a:solidFill>
              </a:rPr>
              <a:t> </a:t>
            </a:r>
            <a:r>
              <a:rPr lang="fr-FR" sz="4500" dirty="0" err="1">
                <a:solidFill>
                  <a:schemeClr val="accent1">
                    <a:lumMod val="50000"/>
                  </a:schemeClr>
                </a:solidFill>
              </a:rPr>
              <a:t>والأمن</a:t>
            </a:r>
            <a:r>
              <a:rPr lang="fr-FR" sz="4500" dirty="0">
                <a:solidFill>
                  <a:schemeClr val="accent1">
                    <a:lumMod val="50000"/>
                  </a:schemeClr>
                </a:solidFill>
              </a:rPr>
              <a:t> </a:t>
            </a:r>
            <a:r>
              <a:rPr lang="fr-FR" sz="4500" dirty="0" err="1">
                <a:solidFill>
                  <a:schemeClr val="accent1">
                    <a:lumMod val="50000"/>
                  </a:schemeClr>
                </a:solidFill>
              </a:rPr>
              <a:t>القومي</a:t>
            </a:r>
            <a:r>
              <a:rPr lang="fr-FR" sz="4500" dirty="0">
                <a:solidFill>
                  <a:schemeClr val="accent1">
                    <a:lumMod val="50000"/>
                  </a:schemeClr>
                </a:solidFill>
              </a:rPr>
              <a:t>، </a:t>
            </a:r>
            <a:r>
              <a:rPr lang="fr-FR" sz="4500" dirty="0" err="1">
                <a:solidFill>
                  <a:schemeClr val="accent1">
                    <a:lumMod val="50000"/>
                  </a:schemeClr>
                </a:solidFill>
              </a:rPr>
              <a:t>من</a:t>
            </a:r>
            <a:r>
              <a:rPr lang="fr-FR" sz="4500" dirty="0">
                <a:solidFill>
                  <a:schemeClr val="accent1">
                    <a:lumMod val="50000"/>
                  </a:schemeClr>
                </a:solidFill>
              </a:rPr>
              <a:t> </a:t>
            </a:r>
            <a:r>
              <a:rPr lang="fr-FR" sz="4500" dirty="0" err="1">
                <a:solidFill>
                  <a:schemeClr val="accent1">
                    <a:lumMod val="50000"/>
                  </a:schemeClr>
                </a:solidFill>
              </a:rPr>
              <a:t>خلال</a:t>
            </a:r>
            <a:r>
              <a:rPr lang="fr-FR" sz="4500" dirty="0">
                <a:solidFill>
                  <a:schemeClr val="accent1">
                    <a:lumMod val="50000"/>
                  </a:schemeClr>
                </a:solidFill>
              </a:rPr>
              <a:t> </a:t>
            </a:r>
            <a:r>
              <a:rPr lang="fr-FR" sz="4500" dirty="0" err="1">
                <a:solidFill>
                  <a:schemeClr val="accent1">
                    <a:lumMod val="50000"/>
                  </a:schemeClr>
                </a:solidFill>
              </a:rPr>
              <a:t>شراكات</a:t>
            </a:r>
            <a:r>
              <a:rPr lang="fr-FR" sz="4500" dirty="0">
                <a:solidFill>
                  <a:schemeClr val="accent1">
                    <a:lumMod val="50000"/>
                  </a:schemeClr>
                </a:solidFill>
              </a:rPr>
              <a:t> </a:t>
            </a:r>
            <a:r>
              <a:rPr lang="fr-FR" sz="4500" dirty="0" err="1">
                <a:solidFill>
                  <a:schemeClr val="accent1">
                    <a:lumMod val="50000"/>
                  </a:schemeClr>
                </a:solidFill>
              </a:rPr>
              <a:t>مع</a:t>
            </a:r>
            <a:r>
              <a:rPr lang="fr-FR" sz="4500" dirty="0">
                <a:solidFill>
                  <a:schemeClr val="accent1">
                    <a:lumMod val="50000"/>
                  </a:schemeClr>
                </a:solidFill>
              </a:rPr>
              <a:t> </a:t>
            </a:r>
            <a:r>
              <a:rPr lang="fr-FR" sz="4500" dirty="0" err="1">
                <a:solidFill>
                  <a:schemeClr val="accent1">
                    <a:lumMod val="50000"/>
                  </a:schemeClr>
                </a:solidFill>
              </a:rPr>
              <a:t>القطاعات</a:t>
            </a:r>
            <a:r>
              <a:rPr lang="fr-FR" sz="4500" dirty="0">
                <a:solidFill>
                  <a:schemeClr val="accent1">
                    <a:lumMod val="50000"/>
                  </a:schemeClr>
                </a:solidFill>
              </a:rPr>
              <a:t> </a:t>
            </a:r>
            <a:r>
              <a:rPr lang="fr-FR" sz="4500" dirty="0" err="1">
                <a:solidFill>
                  <a:schemeClr val="accent1">
                    <a:lumMod val="50000"/>
                  </a:schemeClr>
                </a:solidFill>
              </a:rPr>
              <a:t>المختلفة</a:t>
            </a:r>
            <a:r>
              <a:rPr lang="fr-FR" sz="4500" dirty="0">
                <a:solidFill>
                  <a:schemeClr val="accent1">
                    <a:lumMod val="50000"/>
                  </a:schemeClr>
                </a:solidFill>
              </a:rPr>
              <a:t>.</a:t>
            </a:r>
          </a:p>
          <a:p>
            <a:pPr marL="685800" indent="-685800" algn="r" rtl="1">
              <a:buFont typeface="Wingdings" panose="05000000000000000000" pitchFamily="2" charset="2"/>
              <a:buChar char="Ø"/>
            </a:pPr>
            <a:r>
              <a:rPr lang="fr-FR" sz="4500" b="1" dirty="0" err="1">
                <a:solidFill>
                  <a:schemeClr val="accent1">
                    <a:lumMod val="50000"/>
                  </a:schemeClr>
                </a:solidFill>
              </a:rPr>
              <a:t>التدريب</a:t>
            </a:r>
            <a:r>
              <a:rPr lang="fr-FR" sz="4500" b="1" dirty="0">
                <a:solidFill>
                  <a:schemeClr val="accent1">
                    <a:lumMod val="50000"/>
                  </a:schemeClr>
                </a:solidFill>
              </a:rPr>
              <a:t> </a:t>
            </a:r>
            <a:r>
              <a:rPr lang="fr-FR" sz="4500" b="1" dirty="0" err="1">
                <a:solidFill>
                  <a:schemeClr val="accent1">
                    <a:lumMod val="50000"/>
                  </a:schemeClr>
                </a:solidFill>
              </a:rPr>
              <a:t>والتعليم</a:t>
            </a:r>
            <a:r>
              <a:rPr lang="fr-FR" sz="4500" b="1" dirty="0">
                <a:solidFill>
                  <a:schemeClr val="accent1">
                    <a:lumMod val="50000"/>
                  </a:schemeClr>
                </a:solidFill>
              </a:rPr>
              <a:t>: </a:t>
            </a:r>
            <a:r>
              <a:rPr lang="fr-FR" sz="4500" dirty="0" err="1">
                <a:solidFill>
                  <a:schemeClr val="accent1">
                    <a:lumMod val="50000"/>
                  </a:schemeClr>
                </a:solidFill>
              </a:rPr>
              <a:t>إدراج</a:t>
            </a:r>
            <a:r>
              <a:rPr lang="fr-FR" sz="4500" dirty="0">
                <a:solidFill>
                  <a:schemeClr val="accent1">
                    <a:lumMod val="50000"/>
                  </a:schemeClr>
                </a:solidFill>
              </a:rPr>
              <a:t> </a:t>
            </a:r>
            <a:r>
              <a:rPr lang="fr-FR" sz="4500" dirty="0" err="1">
                <a:solidFill>
                  <a:schemeClr val="accent1">
                    <a:lumMod val="50000"/>
                  </a:schemeClr>
                </a:solidFill>
              </a:rPr>
              <a:t>مواضيع</a:t>
            </a:r>
            <a:r>
              <a:rPr lang="fr-FR" sz="4500" dirty="0">
                <a:solidFill>
                  <a:schemeClr val="accent1">
                    <a:lumMod val="50000"/>
                  </a:schemeClr>
                </a:solidFill>
              </a:rPr>
              <a:t> </a:t>
            </a:r>
            <a:r>
              <a:rPr lang="fr-FR" sz="4500" dirty="0" err="1">
                <a:solidFill>
                  <a:schemeClr val="accent1">
                    <a:lumMod val="50000"/>
                  </a:schemeClr>
                </a:solidFill>
              </a:rPr>
              <a:t>تحليل</a:t>
            </a:r>
            <a:r>
              <a:rPr lang="fr-FR" sz="4500" dirty="0">
                <a:solidFill>
                  <a:schemeClr val="accent1">
                    <a:lumMod val="50000"/>
                  </a:schemeClr>
                </a:solidFill>
              </a:rPr>
              <a:t> </a:t>
            </a:r>
            <a:r>
              <a:rPr lang="fr-FR" sz="4500" dirty="0" err="1">
                <a:solidFill>
                  <a:schemeClr val="accent1">
                    <a:lumMod val="50000"/>
                  </a:schemeClr>
                </a:solidFill>
              </a:rPr>
              <a:t>شبكات</a:t>
            </a:r>
            <a:r>
              <a:rPr lang="fr-FR" sz="4500" dirty="0">
                <a:solidFill>
                  <a:schemeClr val="accent1">
                    <a:lumMod val="50000"/>
                  </a:schemeClr>
                </a:solidFill>
              </a:rPr>
              <a:t> </a:t>
            </a:r>
            <a:r>
              <a:rPr lang="fr-FR" sz="4500" dirty="0" err="1">
                <a:solidFill>
                  <a:schemeClr val="accent1">
                    <a:lumMod val="50000"/>
                  </a:schemeClr>
                </a:solidFill>
              </a:rPr>
              <a:t>التواصل</a:t>
            </a:r>
            <a:r>
              <a:rPr lang="fr-FR" sz="4500" dirty="0">
                <a:solidFill>
                  <a:schemeClr val="accent1">
                    <a:lumMod val="50000"/>
                  </a:schemeClr>
                </a:solidFill>
              </a:rPr>
              <a:t> </a:t>
            </a:r>
            <a:r>
              <a:rPr lang="fr-FR" sz="4500" dirty="0" err="1">
                <a:solidFill>
                  <a:schemeClr val="accent1">
                    <a:lumMod val="50000"/>
                  </a:schemeClr>
                </a:solidFill>
              </a:rPr>
              <a:t>الاجتماعي</a:t>
            </a:r>
            <a:r>
              <a:rPr lang="fr-FR" sz="4500" dirty="0">
                <a:solidFill>
                  <a:schemeClr val="accent1">
                    <a:lumMod val="50000"/>
                  </a:schemeClr>
                </a:solidFill>
              </a:rPr>
              <a:t> </a:t>
            </a:r>
            <a:r>
              <a:rPr lang="fr-FR" sz="4500" dirty="0" err="1">
                <a:solidFill>
                  <a:schemeClr val="accent1">
                    <a:lumMod val="50000"/>
                  </a:schemeClr>
                </a:solidFill>
              </a:rPr>
              <a:t>في</a:t>
            </a:r>
            <a:r>
              <a:rPr lang="fr-FR" sz="4500" dirty="0">
                <a:solidFill>
                  <a:schemeClr val="accent1">
                    <a:lumMod val="50000"/>
                  </a:schemeClr>
                </a:solidFill>
              </a:rPr>
              <a:t> </a:t>
            </a:r>
            <a:r>
              <a:rPr lang="fr-FR" sz="4500" dirty="0" err="1">
                <a:solidFill>
                  <a:schemeClr val="accent1">
                    <a:lumMod val="50000"/>
                  </a:schemeClr>
                </a:solidFill>
              </a:rPr>
              <a:t>المناهج</a:t>
            </a:r>
            <a:r>
              <a:rPr lang="fr-FR" sz="4500" dirty="0">
                <a:solidFill>
                  <a:schemeClr val="accent1">
                    <a:lumMod val="50000"/>
                  </a:schemeClr>
                </a:solidFill>
              </a:rPr>
              <a:t> </a:t>
            </a:r>
            <a:r>
              <a:rPr lang="fr-FR" sz="4500" dirty="0" err="1">
                <a:solidFill>
                  <a:schemeClr val="accent1">
                    <a:lumMod val="50000"/>
                  </a:schemeClr>
                </a:solidFill>
              </a:rPr>
              <a:t>الدراسية</a:t>
            </a:r>
            <a:r>
              <a:rPr lang="fr-FR" sz="4500" dirty="0">
                <a:solidFill>
                  <a:schemeClr val="accent1">
                    <a:lumMod val="50000"/>
                  </a:schemeClr>
                </a:solidFill>
              </a:rPr>
              <a:t> </a:t>
            </a:r>
            <a:r>
              <a:rPr lang="fr-FR" sz="4500" dirty="0" err="1">
                <a:solidFill>
                  <a:schemeClr val="accent1">
                    <a:lumMod val="50000"/>
                  </a:schemeClr>
                </a:solidFill>
              </a:rPr>
              <a:t>للجامعات</a:t>
            </a:r>
            <a:r>
              <a:rPr lang="fr-FR" sz="4500" dirty="0">
                <a:solidFill>
                  <a:schemeClr val="accent1">
                    <a:lumMod val="50000"/>
                  </a:schemeClr>
                </a:solidFill>
              </a:rPr>
              <a:t> </a:t>
            </a:r>
            <a:r>
              <a:rPr lang="fr-FR" sz="4500" dirty="0" err="1">
                <a:solidFill>
                  <a:schemeClr val="accent1">
                    <a:lumMod val="50000"/>
                  </a:schemeClr>
                </a:solidFill>
              </a:rPr>
              <a:t>وتدريب</a:t>
            </a:r>
            <a:r>
              <a:rPr lang="fr-FR" sz="4500" dirty="0">
                <a:solidFill>
                  <a:schemeClr val="accent1">
                    <a:lumMod val="50000"/>
                  </a:schemeClr>
                </a:solidFill>
              </a:rPr>
              <a:t> </a:t>
            </a:r>
            <a:r>
              <a:rPr lang="fr-FR" sz="4500" dirty="0" err="1">
                <a:solidFill>
                  <a:schemeClr val="accent1">
                    <a:lumMod val="50000"/>
                  </a:schemeClr>
                </a:solidFill>
              </a:rPr>
              <a:t>الطلاب</a:t>
            </a:r>
            <a:r>
              <a:rPr lang="fr-FR" sz="4500" dirty="0">
                <a:solidFill>
                  <a:schemeClr val="accent1">
                    <a:lumMod val="50000"/>
                  </a:schemeClr>
                </a:solidFill>
              </a:rPr>
              <a:t> </a:t>
            </a:r>
            <a:r>
              <a:rPr lang="fr-FR" sz="4500" dirty="0" err="1">
                <a:solidFill>
                  <a:schemeClr val="accent1">
                    <a:lumMod val="50000"/>
                  </a:schemeClr>
                </a:solidFill>
              </a:rPr>
              <a:t>والباحثين</a:t>
            </a:r>
            <a:r>
              <a:rPr lang="fr-FR" sz="4500" dirty="0">
                <a:solidFill>
                  <a:schemeClr val="accent1">
                    <a:lumMod val="50000"/>
                  </a:schemeClr>
                </a:solidFill>
              </a:rPr>
              <a:t> </a:t>
            </a:r>
            <a:r>
              <a:rPr lang="fr-FR" sz="4500" dirty="0" err="1">
                <a:solidFill>
                  <a:schemeClr val="accent1">
                    <a:lumMod val="50000"/>
                  </a:schemeClr>
                </a:solidFill>
              </a:rPr>
              <a:t>على</a:t>
            </a:r>
            <a:r>
              <a:rPr lang="fr-FR" sz="4500" dirty="0">
                <a:solidFill>
                  <a:schemeClr val="accent1">
                    <a:lumMod val="50000"/>
                  </a:schemeClr>
                </a:solidFill>
              </a:rPr>
              <a:t> </a:t>
            </a:r>
            <a:r>
              <a:rPr lang="fr-FR" sz="4500" dirty="0" err="1">
                <a:solidFill>
                  <a:schemeClr val="accent1">
                    <a:lumMod val="50000"/>
                  </a:schemeClr>
                </a:solidFill>
              </a:rPr>
              <a:t>أحدث</a:t>
            </a:r>
            <a:r>
              <a:rPr lang="fr-FR" sz="4500" dirty="0">
                <a:solidFill>
                  <a:schemeClr val="accent1">
                    <a:lumMod val="50000"/>
                  </a:schemeClr>
                </a:solidFill>
              </a:rPr>
              <a:t> </a:t>
            </a:r>
            <a:r>
              <a:rPr lang="fr-FR" sz="4500" dirty="0" err="1">
                <a:solidFill>
                  <a:schemeClr val="accent1">
                    <a:lumMod val="50000"/>
                  </a:schemeClr>
                </a:solidFill>
              </a:rPr>
              <a:t>التقنيات</a:t>
            </a:r>
            <a:r>
              <a:rPr lang="fr-FR" sz="4500" dirty="0">
                <a:solidFill>
                  <a:schemeClr val="accent1">
                    <a:lumMod val="50000"/>
                  </a:schemeClr>
                </a:solidFill>
              </a:rPr>
              <a:t> </a:t>
            </a:r>
            <a:r>
              <a:rPr lang="fr-FR" sz="4500" dirty="0" err="1">
                <a:solidFill>
                  <a:schemeClr val="accent1">
                    <a:lumMod val="50000"/>
                  </a:schemeClr>
                </a:solidFill>
              </a:rPr>
              <a:t>والأساليب</a:t>
            </a:r>
            <a:r>
              <a:rPr lang="fr-FR" sz="4500" dirty="0">
                <a:solidFill>
                  <a:schemeClr val="accent1">
                    <a:lumMod val="50000"/>
                  </a:schemeClr>
                </a:solidFill>
              </a:rPr>
              <a:t> </a:t>
            </a:r>
            <a:r>
              <a:rPr lang="fr-FR" sz="4500" dirty="0" err="1">
                <a:solidFill>
                  <a:schemeClr val="accent1">
                    <a:lumMod val="50000"/>
                  </a:schemeClr>
                </a:solidFill>
              </a:rPr>
              <a:t>في</a:t>
            </a:r>
            <a:r>
              <a:rPr lang="fr-FR" sz="4500" dirty="0">
                <a:solidFill>
                  <a:schemeClr val="accent1">
                    <a:lumMod val="50000"/>
                  </a:schemeClr>
                </a:solidFill>
              </a:rPr>
              <a:t> </a:t>
            </a:r>
            <a:r>
              <a:rPr lang="fr-FR" sz="4500" dirty="0" err="1">
                <a:solidFill>
                  <a:schemeClr val="accent1">
                    <a:lumMod val="50000"/>
                  </a:schemeClr>
                </a:solidFill>
              </a:rPr>
              <a:t>هذا</a:t>
            </a:r>
            <a:r>
              <a:rPr lang="fr-FR" sz="4500" dirty="0">
                <a:solidFill>
                  <a:schemeClr val="accent1">
                    <a:lumMod val="50000"/>
                  </a:schemeClr>
                </a:solidFill>
              </a:rPr>
              <a:t> </a:t>
            </a:r>
            <a:r>
              <a:rPr lang="fr-FR" sz="4500" dirty="0" err="1">
                <a:solidFill>
                  <a:schemeClr val="accent1">
                    <a:lumMod val="50000"/>
                  </a:schemeClr>
                </a:solidFill>
              </a:rPr>
              <a:t>المجال</a:t>
            </a:r>
            <a:r>
              <a:rPr lang="fr-FR" sz="4500" dirty="0">
                <a:solidFill>
                  <a:schemeClr val="accent1">
                    <a:lumMod val="50000"/>
                  </a:schemeClr>
                </a:solidFill>
              </a:rPr>
              <a:t>.</a:t>
            </a:r>
          </a:p>
        </p:txBody>
      </p:sp>
      <p:sp>
        <p:nvSpPr>
          <p:cNvPr id="7" name="ZoneTexte 6">
            <a:extLst>
              <a:ext uri="{FF2B5EF4-FFF2-40B4-BE49-F238E27FC236}">
                <a16:creationId xmlns:a16="http://schemas.microsoft.com/office/drawing/2014/main" id="{47851722-750A-4855-8DAB-AC34C183C231}"/>
              </a:ext>
            </a:extLst>
          </p:cNvPr>
          <p:cNvSpPr txBox="1"/>
          <p:nvPr/>
        </p:nvSpPr>
        <p:spPr>
          <a:xfrm>
            <a:off x="254000" y="481835"/>
            <a:ext cx="13766801" cy="1536896"/>
          </a:xfrm>
          <a:prstGeom prst="rect">
            <a:avLst/>
          </a:prstGeom>
          <a:noFill/>
        </p:spPr>
        <p:txBody>
          <a:bodyPr wrap="square">
            <a:spAutoFit/>
          </a:bodyPr>
          <a:lstStyle/>
          <a:p>
            <a:pPr marL="571500" indent="-571500" algn="r" rtl="1">
              <a:lnSpc>
                <a:spcPct val="107000"/>
              </a:lnSpc>
              <a:spcAft>
                <a:spcPts val="800"/>
              </a:spcAft>
              <a:buFont typeface="Wingdings" panose="05000000000000000000" pitchFamily="2" charset="2"/>
              <a:buChar char="Ø"/>
            </a:pPr>
            <a:r>
              <a:rPr lang="ar-SA" sz="45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نشر نتائج البحوث: </a:t>
            </a:r>
            <a:r>
              <a:rPr lang="ar-SA"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نشر نتائج البحوث العلمية في مجلات علمية محكمة وعقد مؤتمرات وندوات لتبادل المعرفة والاستفادة من الدراسات المتقدمة.</a:t>
            </a:r>
            <a:endParaRPr lang="fr-FR" sz="45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86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txBody>
          <a:bodyPr/>
          <a:lstStyle/>
          <a:p>
            <a:endParaRPr lang="fr-FR" dirty="0"/>
          </a:p>
        </p:txBody>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73922"/>
            <a:ext cx="7477601" cy="1828299"/>
          </a:xfrm>
          <a:prstGeom prst="rect">
            <a:avLst/>
          </a:prstGeom>
          <a:noFill/>
          <a:ln/>
        </p:spPr>
        <p:txBody>
          <a:bodyPr wrap="square" rtlCol="0" anchor="t"/>
          <a:lstStyle/>
          <a:p>
            <a:pPr marL="0" indent="0" algn="r" rtl="1">
              <a:lnSpc>
                <a:spcPts val="7545"/>
              </a:lnSpc>
              <a:buNone/>
            </a:pPr>
            <a:r>
              <a:rPr lang="en-US" sz="6036" b="1" dirty="0">
                <a:solidFill>
                  <a:schemeClr val="accent2">
                    <a:lumMod val="50000"/>
                  </a:schemeClr>
                </a:solidFill>
                <a:latin typeface="Roboto Slab" pitchFamily="34" charset="0"/>
                <a:ea typeface="Roboto Slab" pitchFamily="34" charset="-122"/>
                <a:cs typeface="Roboto Slab" pitchFamily="34" charset="-120"/>
              </a:rPr>
              <a:t>أهمية التواصل الاجتماعي في العصر الحديث</a:t>
            </a:r>
            <a:endParaRPr lang="en-US" sz="6036" b="1" dirty="0">
              <a:solidFill>
                <a:schemeClr val="accent2">
                  <a:lumMod val="50000"/>
                </a:schemeClr>
              </a:solidFill>
            </a:endParaRPr>
          </a:p>
        </p:txBody>
      </p:sp>
      <p:sp>
        <p:nvSpPr>
          <p:cNvPr id="6" name="Text 3"/>
          <p:cNvSpPr/>
          <p:nvPr/>
        </p:nvSpPr>
        <p:spPr>
          <a:xfrm>
            <a:off x="152978" y="2567397"/>
            <a:ext cx="8652355" cy="5097027"/>
          </a:xfrm>
          <a:prstGeom prst="rect">
            <a:avLst/>
          </a:prstGeom>
          <a:noFill/>
          <a:ln/>
        </p:spPr>
        <p:txBody>
          <a:bodyPr wrap="square" rtlCol="0" anchor="t"/>
          <a:lstStyle/>
          <a:p>
            <a:pPr marL="0" indent="0" algn="r" rtl="1">
              <a:lnSpc>
                <a:spcPct val="150000"/>
              </a:lnSpc>
              <a:buNone/>
            </a:pPr>
            <a:r>
              <a:rPr lang="en-US" sz="4000" dirty="0">
                <a:solidFill>
                  <a:srgbClr val="15213F"/>
                </a:solidFill>
                <a:latin typeface="Roboto" pitchFamily="34" charset="0"/>
                <a:ea typeface="Roboto" pitchFamily="34" charset="-122"/>
                <a:cs typeface="Roboto" pitchFamily="34" charset="-120"/>
              </a:rPr>
              <a:t>في عالمنا المتسارع اليوم، أصبحت منصات التواصل الاجتماعي وسيلة أساسية للتواصل والتفاعل بين الناس. فهي تتيح لنا الاتصال بأصدقائنا وعائلتنا، والتعرف على ثقافات جديدة، والمشاركة في المناقشات والأفكار المختلفة.</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490057D-9953-489F-8877-2ED95734092B}"/>
              </a:ext>
            </a:extLst>
          </p:cNvPr>
          <p:cNvSpPr>
            <a:spLocks noGrp="1"/>
          </p:cNvSpPr>
          <p:nvPr>
            <p:ph type="sldNum" sz="quarter" idx="12"/>
          </p:nvPr>
        </p:nvSpPr>
        <p:spPr/>
        <p:txBody>
          <a:bodyPr/>
          <a:lstStyle/>
          <a:p>
            <a:pPr>
              <a:defRPr/>
            </a:pPr>
            <a:fld id="{960698AD-12CC-40AA-8D10-0F798C67E17D}" type="slidenum">
              <a:rPr lang="zh-CN" altLang="en-US" smtClean="0"/>
              <a:pPr>
                <a:defRPr/>
              </a:pPr>
              <a:t>40</a:t>
            </a:fld>
            <a:endParaRPr lang="zh-CN" altLang="en-US"/>
          </a:p>
        </p:txBody>
      </p:sp>
      <p:sp>
        <p:nvSpPr>
          <p:cNvPr id="5" name="ZoneTexte 4">
            <a:extLst>
              <a:ext uri="{FF2B5EF4-FFF2-40B4-BE49-F238E27FC236}">
                <a16:creationId xmlns:a16="http://schemas.microsoft.com/office/drawing/2014/main" id="{BCC27CC7-A347-4A17-AAFC-79AAE0A5C25C}"/>
              </a:ext>
            </a:extLst>
          </p:cNvPr>
          <p:cNvSpPr txBox="1"/>
          <p:nvPr/>
        </p:nvSpPr>
        <p:spPr>
          <a:xfrm>
            <a:off x="491067" y="2182969"/>
            <a:ext cx="13716000" cy="2169825"/>
          </a:xfrm>
          <a:prstGeom prst="rect">
            <a:avLst/>
          </a:prstGeom>
          <a:noFill/>
        </p:spPr>
        <p:txBody>
          <a:bodyPr wrap="square">
            <a:spAutoFit/>
          </a:bodyPr>
          <a:lstStyle/>
          <a:p>
            <a:pPr marL="685800" indent="-685800" algn="r" rtl="1">
              <a:buFont typeface="Wingdings" panose="05000000000000000000" pitchFamily="2" charset="2"/>
              <a:buChar char="Ø"/>
            </a:pPr>
            <a:r>
              <a:rPr lang="fr-FR" sz="4500" b="1" dirty="0" err="1">
                <a:solidFill>
                  <a:schemeClr val="accent1">
                    <a:lumMod val="50000"/>
                  </a:schemeClr>
                </a:solidFill>
              </a:rPr>
              <a:t>الاهتمام</a:t>
            </a:r>
            <a:r>
              <a:rPr lang="fr-FR" sz="4500" b="1" dirty="0">
                <a:solidFill>
                  <a:schemeClr val="accent1">
                    <a:lumMod val="50000"/>
                  </a:schemeClr>
                </a:solidFill>
              </a:rPr>
              <a:t> </a:t>
            </a:r>
            <a:r>
              <a:rPr lang="fr-FR" sz="4500" b="1" dirty="0" err="1">
                <a:solidFill>
                  <a:schemeClr val="accent1">
                    <a:lumMod val="50000"/>
                  </a:schemeClr>
                </a:solidFill>
              </a:rPr>
              <a:t>بالجوانب</a:t>
            </a:r>
            <a:r>
              <a:rPr lang="fr-FR" sz="4500" b="1" dirty="0">
                <a:solidFill>
                  <a:schemeClr val="accent1">
                    <a:lumMod val="50000"/>
                  </a:schemeClr>
                </a:solidFill>
              </a:rPr>
              <a:t> </a:t>
            </a:r>
            <a:r>
              <a:rPr lang="fr-FR" sz="4500" b="1" dirty="0" err="1">
                <a:solidFill>
                  <a:schemeClr val="accent1">
                    <a:lumMod val="50000"/>
                  </a:schemeClr>
                </a:solidFill>
              </a:rPr>
              <a:t>الأخلاقية</a:t>
            </a:r>
            <a:r>
              <a:rPr lang="fr-FR" sz="4500" b="1" dirty="0">
                <a:solidFill>
                  <a:schemeClr val="accent1">
                    <a:lumMod val="50000"/>
                  </a:schemeClr>
                </a:solidFill>
              </a:rPr>
              <a:t>: </a:t>
            </a:r>
            <a:r>
              <a:rPr lang="fr-FR" sz="4500" dirty="0" err="1">
                <a:solidFill>
                  <a:schemeClr val="accent1">
                    <a:lumMod val="50000"/>
                  </a:schemeClr>
                </a:solidFill>
              </a:rPr>
              <a:t>الاهتمام</a:t>
            </a:r>
            <a:r>
              <a:rPr lang="fr-FR" sz="4500" dirty="0">
                <a:solidFill>
                  <a:schemeClr val="accent1">
                    <a:lumMod val="50000"/>
                  </a:schemeClr>
                </a:solidFill>
              </a:rPr>
              <a:t> </a:t>
            </a:r>
            <a:r>
              <a:rPr lang="fr-FR" sz="4500" dirty="0" err="1">
                <a:solidFill>
                  <a:schemeClr val="accent1">
                    <a:lumMod val="50000"/>
                  </a:schemeClr>
                </a:solidFill>
              </a:rPr>
              <a:t>بالجوانب</a:t>
            </a:r>
            <a:r>
              <a:rPr lang="fr-FR" sz="4500" dirty="0">
                <a:solidFill>
                  <a:schemeClr val="accent1">
                    <a:lumMod val="50000"/>
                  </a:schemeClr>
                </a:solidFill>
              </a:rPr>
              <a:t> </a:t>
            </a:r>
            <a:r>
              <a:rPr lang="fr-FR" sz="4500" dirty="0" err="1">
                <a:solidFill>
                  <a:schemeClr val="accent1">
                    <a:lumMod val="50000"/>
                  </a:schemeClr>
                </a:solidFill>
              </a:rPr>
              <a:t>الأخلاقية</a:t>
            </a:r>
            <a:r>
              <a:rPr lang="fr-FR" sz="4500" dirty="0">
                <a:solidFill>
                  <a:schemeClr val="accent1">
                    <a:lumMod val="50000"/>
                  </a:schemeClr>
                </a:solidFill>
              </a:rPr>
              <a:t> </a:t>
            </a:r>
            <a:r>
              <a:rPr lang="fr-FR" sz="4500" dirty="0" err="1">
                <a:solidFill>
                  <a:schemeClr val="accent1">
                    <a:lumMod val="50000"/>
                  </a:schemeClr>
                </a:solidFill>
              </a:rPr>
              <a:t>وحماية</a:t>
            </a:r>
            <a:r>
              <a:rPr lang="fr-FR" sz="4500" dirty="0">
                <a:solidFill>
                  <a:schemeClr val="accent1">
                    <a:lumMod val="50000"/>
                  </a:schemeClr>
                </a:solidFill>
              </a:rPr>
              <a:t> </a:t>
            </a:r>
            <a:r>
              <a:rPr lang="fr-FR" sz="4500" dirty="0" err="1">
                <a:solidFill>
                  <a:schemeClr val="accent1">
                    <a:lumMod val="50000"/>
                  </a:schemeClr>
                </a:solidFill>
              </a:rPr>
              <a:t>الخصوصية</a:t>
            </a:r>
            <a:r>
              <a:rPr lang="fr-FR" sz="4500" dirty="0">
                <a:solidFill>
                  <a:schemeClr val="accent1">
                    <a:lumMod val="50000"/>
                  </a:schemeClr>
                </a:solidFill>
              </a:rPr>
              <a:t> </a:t>
            </a:r>
            <a:r>
              <a:rPr lang="fr-FR" sz="4500" dirty="0" err="1">
                <a:solidFill>
                  <a:schemeClr val="accent1">
                    <a:lumMod val="50000"/>
                  </a:schemeClr>
                </a:solidFill>
              </a:rPr>
              <a:t>وحقوق</a:t>
            </a:r>
            <a:r>
              <a:rPr lang="fr-FR" sz="4500" dirty="0">
                <a:solidFill>
                  <a:schemeClr val="accent1">
                    <a:lumMod val="50000"/>
                  </a:schemeClr>
                </a:solidFill>
              </a:rPr>
              <a:t> </a:t>
            </a:r>
            <a:r>
              <a:rPr lang="fr-FR" sz="4500" dirty="0" err="1">
                <a:solidFill>
                  <a:schemeClr val="accent1">
                    <a:lumMod val="50000"/>
                  </a:schemeClr>
                </a:solidFill>
              </a:rPr>
              <a:t>الإنسان</a:t>
            </a:r>
            <a:r>
              <a:rPr lang="fr-FR" sz="4500" dirty="0">
                <a:solidFill>
                  <a:schemeClr val="accent1">
                    <a:lumMod val="50000"/>
                  </a:schemeClr>
                </a:solidFill>
              </a:rPr>
              <a:t> </a:t>
            </a:r>
            <a:r>
              <a:rPr lang="fr-FR" sz="4500" dirty="0" err="1">
                <a:solidFill>
                  <a:schemeClr val="accent1">
                    <a:lumMod val="50000"/>
                  </a:schemeClr>
                </a:solidFill>
              </a:rPr>
              <a:t>عند</a:t>
            </a:r>
            <a:r>
              <a:rPr lang="fr-FR" sz="4500" dirty="0">
                <a:solidFill>
                  <a:schemeClr val="accent1">
                    <a:lumMod val="50000"/>
                  </a:schemeClr>
                </a:solidFill>
              </a:rPr>
              <a:t> </a:t>
            </a:r>
            <a:r>
              <a:rPr lang="fr-FR" sz="4500" dirty="0" err="1">
                <a:solidFill>
                  <a:schemeClr val="accent1">
                    <a:lumMod val="50000"/>
                  </a:schemeClr>
                </a:solidFill>
              </a:rPr>
              <a:t>تحليل</a:t>
            </a:r>
            <a:r>
              <a:rPr lang="fr-FR" sz="4500" dirty="0">
                <a:solidFill>
                  <a:schemeClr val="accent1">
                    <a:lumMod val="50000"/>
                  </a:schemeClr>
                </a:solidFill>
              </a:rPr>
              <a:t> </a:t>
            </a:r>
            <a:r>
              <a:rPr lang="fr-FR" sz="4500" dirty="0" err="1">
                <a:solidFill>
                  <a:schemeClr val="accent1">
                    <a:lumMod val="50000"/>
                  </a:schemeClr>
                </a:solidFill>
              </a:rPr>
              <a:t>البيانات</a:t>
            </a:r>
            <a:r>
              <a:rPr lang="fr-FR" sz="4500" dirty="0">
                <a:solidFill>
                  <a:schemeClr val="accent1">
                    <a:lumMod val="50000"/>
                  </a:schemeClr>
                </a:solidFill>
              </a:rPr>
              <a:t> </a:t>
            </a:r>
            <a:r>
              <a:rPr lang="fr-FR" sz="4500" dirty="0" err="1">
                <a:solidFill>
                  <a:schemeClr val="accent1">
                    <a:lumMod val="50000"/>
                  </a:schemeClr>
                </a:solidFill>
              </a:rPr>
              <a:t>الشخصية</a:t>
            </a:r>
            <a:r>
              <a:rPr lang="fr-FR" sz="4500" dirty="0">
                <a:solidFill>
                  <a:schemeClr val="accent1">
                    <a:lumMod val="50000"/>
                  </a:schemeClr>
                </a:solidFill>
              </a:rPr>
              <a:t> </a:t>
            </a:r>
            <a:r>
              <a:rPr lang="fr-FR" sz="4500" dirty="0" err="1">
                <a:solidFill>
                  <a:schemeClr val="accent1">
                    <a:lumMod val="50000"/>
                  </a:schemeClr>
                </a:solidFill>
              </a:rPr>
              <a:t>على</a:t>
            </a:r>
            <a:r>
              <a:rPr lang="fr-FR" sz="4500" dirty="0">
                <a:solidFill>
                  <a:schemeClr val="accent1">
                    <a:lumMod val="50000"/>
                  </a:schemeClr>
                </a:solidFill>
              </a:rPr>
              <a:t> </a:t>
            </a:r>
            <a:r>
              <a:rPr lang="fr-FR" sz="4500" dirty="0" err="1">
                <a:solidFill>
                  <a:schemeClr val="accent1">
                    <a:lumMod val="50000"/>
                  </a:schemeClr>
                </a:solidFill>
              </a:rPr>
              <a:t>شبكات</a:t>
            </a:r>
            <a:r>
              <a:rPr lang="fr-FR" sz="4500" dirty="0">
                <a:solidFill>
                  <a:schemeClr val="accent1">
                    <a:lumMod val="50000"/>
                  </a:schemeClr>
                </a:solidFill>
              </a:rPr>
              <a:t> </a:t>
            </a:r>
            <a:r>
              <a:rPr lang="fr-FR" sz="4500" dirty="0" err="1">
                <a:solidFill>
                  <a:schemeClr val="accent1">
                    <a:lumMod val="50000"/>
                  </a:schemeClr>
                </a:solidFill>
              </a:rPr>
              <a:t>التواصل</a:t>
            </a:r>
            <a:r>
              <a:rPr lang="fr-FR" sz="4500" dirty="0">
                <a:solidFill>
                  <a:schemeClr val="accent1">
                    <a:lumMod val="50000"/>
                  </a:schemeClr>
                </a:solidFill>
              </a:rPr>
              <a:t> </a:t>
            </a:r>
            <a:r>
              <a:rPr lang="fr-FR" sz="4500" dirty="0" err="1">
                <a:solidFill>
                  <a:schemeClr val="accent1">
                    <a:lumMod val="50000"/>
                  </a:schemeClr>
                </a:solidFill>
              </a:rPr>
              <a:t>الاجتماعي</a:t>
            </a:r>
            <a:r>
              <a:rPr lang="fr-FR" sz="4500" dirty="0">
                <a:solidFill>
                  <a:schemeClr val="accent1">
                    <a:lumMod val="50000"/>
                  </a:schemeClr>
                </a:solidFill>
              </a:rPr>
              <a:t>.</a:t>
            </a:r>
          </a:p>
        </p:txBody>
      </p:sp>
    </p:spTree>
    <p:extLst>
      <p:ext uri="{BB962C8B-B14F-4D97-AF65-F5344CB8AC3E}">
        <p14:creationId xmlns:p14="http://schemas.microsoft.com/office/powerpoint/2010/main" val="1521013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BCF5BAF-E67A-49CC-A750-B436724A24DB}"/>
              </a:ext>
            </a:extLst>
          </p:cNvPr>
          <p:cNvSpPr/>
          <p:nvPr/>
        </p:nvSpPr>
        <p:spPr bwMode="auto">
          <a:xfrm>
            <a:off x="1270000" y="3191470"/>
            <a:ext cx="12090400" cy="92333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Espace réservé du numéro de diapositive 2">
            <a:extLst>
              <a:ext uri="{FF2B5EF4-FFF2-40B4-BE49-F238E27FC236}">
                <a16:creationId xmlns:a16="http://schemas.microsoft.com/office/drawing/2014/main" id="{4B5CD3B3-4FC2-48D9-B73F-A9016079F719}"/>
              </a:ext>
            </a:extLst>
          </p:cNvPr>
          <p:cNvSpPr>
            <a:spLocks noGrp="1"/>
          </p:cNvSpPr>
          <p:nvPr>
            <p:ph type="sldNum" sz="quarter" idx="12"/>
          </p:nvPr>
        </p:nvSpPr>
        <p:spPr/>
        <p:txBody>
          <a:bodyPr/>
          <a:lstStyle/>
          <a:p>
            <a:pPr>
              <a:defRPr/>
            </a:pPr>
            <a:fld id="{960698AD-12CC-40AA-8D10-0F798C67E17D}" type="slidenum">
              <a:rPr lang="zh-CN" altLang="en-US" smtClean="0"/>
              <a:pPr>
                <a:defRPr/>
              </a:pPr>
              <a:t>41</a:t>
            </a:fld>
            <a:endParaRPr lang="zh-CN" altLang="en-US"/>
          </a:p>
        </p:txBody>
      </p:sp>
      <p:sp>
        <p:nvSpPr>
          <p:cNvPr id="4" name="ZoneTexte 3">
            <a:extLst>
              <a:ext uri="{FF2B5EF4-FFF2-40B4-BE49-F238E27FC236}">
                <a16:creationId xmlns:a16="http://schemas.microsoft.com/office/drawing/2014/main" id="{9FC58A3E-9E62-4ABD-BF61-22FA910017FB}"/>
              </a:ext>
            </a:extLst>
          </p:cNvPr>
          <p:cNvSpPr txBox="1"/>
          <p:nvPr/>
        </p:nvSpPr>
        <p:spPr>
          <a:xfrm>
            <a:off x="1270000" y="3191470"/>
            <a:ext cx="12090400" cy="923330"/>
          </a:xfrm>
          <a:prstGeom prst="rect">
            <a:avLst/>
          </a:prstGeom>
          <a:noFill/>
        </p:spPr>
        <p:txBody>
          <a:bodyPr wrap="square">
            <a:spAutoFit/>
          </a:bodyPr>
          <a:lstStyle/>
          <a:p>
            <a:pPr algn="ctr" defTabSz="960120" rtl="1" eaLnBrk="0" fontAlgn="base" hangingPunct="0">
              <a:lnSpc>
                <a:spcPct val="90000"/>
              </a:lnSpc>
              <a:spcBef>
                <a:spcPct val="0"/>
              </a:spcBef>
              <a:spcAft>
                <a:spcPct val="35000"/>
              </a:spcAft>
              <a:defRPr/>
            </a:pPr>
            <a:r>
              <a:rPr lang="ar-DZ" sz="6000" b="1" dirty="0">
                <a:solidFill>
                  <a:srgbClr val="F7DEB0">
                    <a:lumMod val="50000"/>
                  </a:srgbClr>
                </a:solidFill>
                <a:effectLst>
                  <a:outerShdw blurRad="38100" dist="38100" dir="2700000" algn="tl">
                    <a:srgbClr val="000000">
                      <a:alpha val="43137"/>
                    </a:srgbClr>
                  </a:outerShdw>
                </a:effectLst>
                <a:latin typeface="Calibri" panose="020F0502020204030204" pitchFamily="34" charset="0"/>
                <a:ea typeface="幼圆" pitchFamily="1" charset="-122"/>
              </a:rPr>
              <a:t>بعض الأعمال المنجزة من طرف فرقة بحثنا</a:t>
            </a:r>
            <a:endParaRPr lang="fr-FR" sz="6000" b="1" dirty="0">
              <a:solidFill>
                <a:srgbClr val="F7DEB0">
                  <a:lumMod val="50000"/>
                </a:srgbClr>
              </a:solidFill>
              <a:effectLst>
                <a:outerShdw blurRad="38100" dist="38100" dir="2700000" algn="tl">
                  <a:srgbClr val="000000">
                    <a:alpha val="43137"/>
                  </a:srgbClr>
                </a:outerShdw>
              </a:effectLst>
              <a:latin typeface="Calibri" panose="020F0502020204030204" pitchFamily="34" charset="0"/>
              <a:ea typeface="幼圆" pitchFamily="1" charset="-122"/>
            </a:endParaRPr>
          </a:p>
        </p:txBody>
      </p:sp>
    </p:spTree>
    <p:extLst>
      <p:ext uri="{BB962C8B-B14F-4D97-AF65-F5344CB8AC3E}">
        <p14:creationId xmlns:p14="http://schemas.microsoft.com/office/powerpoint/2010/main" val="2248923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892DF79-6D57-4932-B8AA-9D3065824831}"/>
              </a:ext>
            </a:extLst>
          </p:cNvPr>
          <p:cNvSpPr>
            <a:spLocks noGrp="1"/>
          </p:cNvSpPr>
          <p:nvPr>
            <p:ph type="sldNum" sz="quarter" idx="12"/>
          </p:nvPr>
        </p:nvSpPr>
        <p:spPr/>
        <p:txBody>
          <a:bodyPr/>
          <a:lstStyle/>
          <a:p>
            <a:pPr>
              <a:defRPr/>
            </a:pPr>
            <a:fld id="{960698AD-12CC-40AA-8D10-0F798C67E17D}" type="slidenum">
              <a:rPr lang="zh-CN" altLang="en-US" smtClean="0"/>
              <a:pPr>
                <a:defRPr/>
              </a:pPr>
              <a:t>42</a:t>
            </a:fld>
            <a:endParaRPr lang="zh-CN" altLang="en-US"/>
          </a:p>
        </p:txBody>
      </p:sp>
      <p:sp>
        <p:nvSpPr>
          <p:cNvPr id="4" name="ZoneTexte 3">
            <a:extLst>
              <a:ext uri="{FF2B5EF4-FFF2-40B4-BE49-F238E27FC236}">
                <a16:creationId xmlns:a16="http://schemas.microsoft.com/office/drawing/2014/main" id="{B8195DD6-4483-4501-B1C4-FA318BDF5108}"/>
              </a:ext>
            </a:extLst>
          </p:cNvPr>
          <p:cNvSpPr txBox="1"/>
          <p:nvPr/>
        </p:nvSpPr>
        <p:spPr>
          <a:xfrm>
            <a:off x="338664" y="1708434"/>
            <a:ext cx="13470467" cy="1115947"/>
          </a:xfrm>
          <a:prstGeom prst="rect">
            <a:avLst/>
          </a:prstGeom>
          <a:noFill/>
        </p:spPr>
        <p:txBody>
          <a:bodyPr wrap="square">
            <a:spAutoFit/>
          </a:bodyPr>
          <a:lstStyle/>
          <a:p>
            <a:pPr marL="342900" lvl="0" indent="-342900" rtl="0">
              <a:lnSpc>
                <a:spcPct val="107000"/>
              </a:lnSpc>
              <a:spcAft>
                <a:spcPts val="600"/>
              </a:spcAft>
              <a:buFont typeface="Symbol" panose="05050102010706020507" pitchFamily="18" charset="2"/>
              <a:buChar char=""/>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Behavior Analysis of users on Facebook</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600"/>
              </a:spcAft>
            </a:pP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Selmani</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Larbi, </a:t>
            </a:r>
            <a:r>
              <a:rPr lang="en-US" sz="1800" b="1" dirty="0">
                <a:effectLst/>
                <a:latin typeface="Bookman Old Style" panose="02050604050505020204" pitchFamily="18" charset="0"/>
                <a:ea typeface="Calibri" panose="020F0502020204030204" pitchFamily="34" charset="0"/>
                <a:cs typeface="Times New Roman" panose="02020603050405020304" pitchFamily="18" charset="0"/>
              </a:rPr>
              <a:t>Samir Akhrouf</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Faten</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Bouberima</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Farah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Imene</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Boubetra</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Djamel, ICCSS-14</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lvl="1"/>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http://www.iccss.vfast.org</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Recep Tayyip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Erdoğan</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University,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Rize</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Turkey on august 26-28, 2014.</a:t>
            </a:r>
            <a:endParaRPr lang="fr-FR" dirty="0"/>
          </a:p>
        </p:txBody>
      </p:sp>
      <p:sp>
        <p:nvSpPr>
          <p:cNvPr id="5" name="ZoneTexte 4">
            <a:extLst>
              <a:ext uri="{FF2B5EF4-FFF2-40B4-BE49-F238E27FC236}">
                <a16:creationId xmlns:a16="http://schemas.microsoft.com/office/drawing/2014/main" id="{782C2FD6-1E1B-48E3-BF43-76B3ADEA6DF0}"/>
              </a:ext>
            </a:extLst>
          </p:cNvPr>
          <p:cNvSpPr txBox="1"/>
          <p:nvPr/>
        </p:nvSpPr>
        <p:spPr>
          <a:xfrm>
            <a:off x="389463" y="3019625"/>
            <a:ext cx="13470466" cy="1121269"/>
          </a:xfrm>
          <a:prstGeom prst="rect">
            <a:avLst/>
          </a:prstGeom>
          <a:noFill/>
        </p:spPr>
        <p:txBody>
          <a:bodyPr wrap="square">
            <a:spAutoFit/>
          </a:bodyPr>
          <a:lstStyle/>
          <a:p>
            <a:pPr marL="342900" lvl="0" indent="-342900" rtl="0">
              <a:lnSpc>
                <a:spcPct val="107000"/>
              </a:lnSpc>
              <a:spcAft>
                <a:spcPts val="600"/>
              </a:spcAft>
              <a:buFont typeface="Symbol" panose="05050102010706020507" pitchFamily="18" charset="2"/>
              <a:buChar char=""/>
            </a:pPr>
            <a:r>
              <a:rPr lang="en-US" sz="1800" u="none" strike="noStrike" dirty="0">
                <a:effectLst/>
                <a:latin typeface="Bookman Old Style" panose="02050604050505020204" pitchFamily="18" charset="0"/>
                <a:ea typeface="Calibri" panose="020F0502020204030204" pitchFamily="34" charset="0"/>
                <a:cs typeface="Times New Roman" panose="02020603050405020304" pitchFamily="18" charset="0"/>
              </a:rPr>
              <a:t>Trust and Forgiveness in Virtual Teams: A Study in Algerian E-Learning Context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600"/>
              </a:spcAft>
            </a:pPr>
            <a:r>
              <a:rPr lang="fr-FR" sz="1800" u="none" strike="noStrike" dirty="0">
                <a:effectLst/>
                <a:latin typeface="Bookman Old Style" panose="02050604050505020204" pitchFamily="18" charset="0"/>
                <a:ea typeface="Calibri" panose="020F0502020204030204" pitchFamily="34" charset="0"/>
                <a:cs typeface="Times New Roman" panose="02020603050405020304" pitchFamily="18" charset="0"/>
              </a:rPr>
              <a:t>Meriem </a:t>
            </a:r>
            <a:r>
              <a:rPr lang="fr-FR" sz="1800" u="none" strike="noStrike" dirty="0" err="1">
                <a:effectLst/>
                <a:latin typeface="Bookman Old Style" panose="02050604050505020204" pitchFamily="18" charset="0"/>
                <a:ea typeface="Calibri" panose="020F0502020204030204" pitchFamily="34" charset="0"/>
                <a:cs typeface="Times New Roman" panose="02020603050405020304" pitchFamily="18" charset="0"/>
              </a:rPr>
              <a:t>Laifa</a:t>
            </a:r>
            <a:r>
              <a:rPr lang="fr-FR" sz="1800" dirty="0">
                <a:effectLst/>
                <a:latin typeface="Bookman Old Style" panose="02050604050505020204" pitchFamily="18" charset="0"/>
                <a:ea typeface="Calibri" panose="020F0502020204030204" pitchFamily="34" charset="0"/>
                <a:cs typeface="Times New Roman" panose="02020603050405020304" pitchFamily="18" charset="0"/>
              </a:rPr>
              <a:t> · </a:t>
            </a:r>
            <a:r>
              <a:rPr lang="fr-FR" sz="1800" u="none" strike="noStrike" dirty="0">
                <a:effectLst/>
                <a:latin typeface="Bookman Old Style" panose="02050604050505020204" pitchFamily="18" charset="0"/>
                <a:ea typeface="Calibri" panose="020F0502020204030204" pitchFamily="34" charset="0"/>
                <a:cs typeface="Times New Roman" panose="02020603050405020304" pitchFamily="18" charset="0"/>
              </a:rPr>
              <a:t>Roya </a:t>
            </a:r>
            <a:r>
              <a:rPr lang="fr-FR" sz="1800" u="none" strike="noStrike" dirty="0" err="1">
                <a:effectLst/>
                <a:latin typeface="Bookman Old Style" panose="02050604050505020204" pitchFamily="18" charset="0"/>
                <a:ea typeface="Calibri" panose="020F0502020204030204" pitchFamily="34" charset="0"/>
                <a:cs typeface="Times New Roman" panose="02020603050405020304" pitchFamily="18" charset="0"/>
              </a:rPr>
              <a:t>Imani</a:t>
            </a:r>
            <a:r>
              <a:rPr lang="fr-FR" sz="1800" u="none" strike="noStrike" dirty="0">
                <a:effectLst/>
                <a:latin typeface="Bookman Old Style" panose="02050604050505020204" pitchFamily="18" charset="0"/>
                <a:ea typeface="Calibri" panose="020F0502020204030204" pitchFamily="34" charset="0"/>
                <a:cs typeface="Times New Roman" panose="02020603050405020304" pitchFamily="18" charset="0"/>
              </a:rPr>
              <a:t> </a:t>
            </a:r>
            <a:r>
              <a:rPr lang="fr-FR" sz="1800" u="none" strike="noStrike" dirty="0" err="1">
                <a:effectLst/>
                <a:latin typeface="Bookman Old Style" panose="02050604050505020204" pitchFamily="18" charset="0"/>
                <a:ea typeface="Calibri" panose="020F0502020204030204" pitchFamily="34" charset="0"/>
                <a:cs typeface="Times New Roman" panose="02020603050405020304" pitchFamily="18" charset="0"/>
              </a:rPr>
              <a:t>Giglou</a:t>
            </a:r>
            <a:r>
              <a:rPr lang="fr-FR" sz="1800" dirty="0">
                <a:effectLst/>
                <a:latin typeface="Bookman Old Style" panose="02050604050505020204" pitchFamily="18" charset="0"/>
                <a:ea typeface="Calibri" panose="020F0502020204030204" pitchFamily="34" charset="0"/>
                <a:cs typeface="Times New Roman" panose="02020603050405020304" pitchFamily="18" charset="0"/>
              </a:rPr>
              <a:t> · </a:t>
            </a:r>
            <a:r>
              <a:rPr lang="fr-FR" sz="1800" b="1" dirty="0">
                <a:effectLst/>
                <a:latin typeface="Bookman Old Style" panose="02050604050505020204" pitchFamily="18" charset="0"/>
                <a:ea typeface="Calibri" panose="020F0502020204030204" pitchFamily="34" charset="0"/>
                <a:cs typeface="Times New Roman" panose="02020603050405020304" pitchFamily="18" charset="0"/>
              </a:rPr>
              <a:t>Samir Akhrouf</a:t>
            </a:r>
            <a:r>
              <a:rPr lang="fr-FR" sz="1800" dirty="0">
                <a:effectLst/>
                <a:latin typeface="Bookman Old Style" panose="02050604050505020204" pitchFamily="18" charset="0"/>
                <a:ea typeface="Calibri" panose="020F0502020204030204" pitchFamily="34" charset="0"/>
                <a:cs typeface="Times New Roman" panose="02020603050405020304" pitchFamily="18" charset="0"/>
              </a:rPr>
              <a:t> · </a:t>
            </a:r>
            <a:r>
              <a:rPr lang="fr-FR" sz="1800" u="none" strike="noStrike" dirty="0">
                <a:effectLst/>
                <a:latin typeface="Bookman Old Style" panose="02050604050505020204" pitchFamily="18" charset="0"/>
                <a:ea typeface="Calibri" panose="020F0502020204030204" pitchFamily="34" charset="0"/>
                <a:cs typeface="Times New Roman" panose="02020603050405020304" pitchFamily="18" charset="0"/>
              </a:rPr>
              <a:t>Ramdane Maamri</a:t>
            </a:r>
            <a:r>
              <a:rPr lang="fr-FR"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60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IMCL 2015 19-20 November 2015, Thessaloniki Greece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54B324CC-FBD3-4CFD-BB80-967EF222E72D}"/>
              </a:ext>
            </a:extLst>
          </p:cNvPr>
          <p:cNvSpPr txBox="1"/>
          <p:nvPr/>
        </p:nvSpPr>
        <p:spPr>
          <a:xfrm>
            <a:off x="389463" y="4198671"/>
            <a:ext cx="13597469" cy="2164247"/>
          </a:xfrm>
          <a:prstGeom prst="rect">
            <a:avLst/>
          </a:prstGeom>
          <a:noFill/>
        </p:spPr>
        <p:txBody>
          <a:bodyPr wrap="square">
            <a:spAutoFit/>
          </a:bodyPr>
          <a:lstStyle/>
          <a:p>
            <a:pPr marL="342900" lvl="0" indent="-342900" rtl="0">
              <a:lnSpc>
                <a:spcPct val="107000"/>
              </a:lnSpc>
              <a:spcAft>
                <a:spcPts val="600"/>
              </a:spcAft>
              <a:buFont typeface="Symbol" panose="05050102010706020507" pitchFamily="18" charset="2"/>
              <a:buChar char=""/>
            </a:pPr>
            <a:r>
              <a:rPr lang="en-US" sz="1800" u="none" strike="noStrike" dirty="0">
                <a:effectLst/>
                <a:latin typeface="Bookman Old Style" panose="02050604050505020204" pitchFamily="18" charset="0"/>
                <a:ea typeface="Calibri" panose="020F0502020204030204" pitchFamily="34" charset="0"/>
                <a:cs typeface="Times New Roman" panose="02020603050405020304" pitchFamily="18" charset="0"/>
              </a:rPr>
              <a:t>An Overview of Forgiveness in the Digital Environment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600"/>
              </a:spcAft>
            </a:pP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Meriem</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Laifa</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b="1" dirty="0">
                <a:effectLst/>
                <a:latin typeface="Bookman Old Style" panose="02050604050505020204" pitchFamily="18" charset="0"/>
                <a:ea typeface="Calibri" panose="020F0502020204030204" pitchFamily="34" charset="0"/>
                <a:cs typeface="Times New Roman" panose="02020603050405020304" pitchFamily="18" charset="0"/>
              </a:rPr>
              <a:t>Samir </a:t>
            </a:r>
            <a:r>
              <a:rPr lang="en-US" sz="1800" b="1" dirty="0" err="1">
                <a:effectLst/>
                <a:latin typeface="Bookman Old Style" panose="02050604050505020204" pitchFamily="18" charset="0"/>
                <a:ea typeface="Calibri" panose="020F0502020204030204" pitchFamily="34" charset="0"/>
                <a:cs typeface="Times New Roman" panose="02020603050405020304" pitchFamily="18" charset="0"/>
              </a:rPr>
              <a:t>Akrouf</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Ramdane</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Maamri</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60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IPAC 2015, 23-25 November 2015,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Batna</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Algeria,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doi</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&gt;</a:t>
            </a:r>
            <a:r>
              <a:rPr lang="en-US"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tooltip="DOI"/>
              </a:rPr>
              <a:t>10.1145/2816839.2816891</a:t>
            </a:r>
            <a:endParaRPr lang="fr-FR" u="none" strike="noStrike"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600"/>
              </a:spcAft>
              <a:buFont typeface="Symbol" panose="05050102010706020507" pitchFamily="18" charset="2"/>
              <a:buChar char=""/>
            </a:pPr>
            <a:r>
              <a:rPr lang="en-US" dirty="0">
                <a:latin typeface="Bookman Old Style" panose="02050604050505020204" pitchFamily="18" charset="0"/>
                <a:cs typeface="Times New Roman" panose="02020603050405020304" pitchFamily="18" charset="0"/>
              </a:rPr>
              <a:t>Online Social Trust an Overview</a:t>
            </a:r>
            <a:endParaRPr lang="fr-FR" dirty="0">
              <a:latin typeface="Bookman Old Style" panose="02050604050505020204" pitchFamily="18" charset="0"/>
              <a:cs typeface="Times New Roman" panose="02020603050405020304" pitchFamily="18" charset="0"/>
            </a:endParaRPr>
          </a:p>
          <a:p>
            <a:pPr marL="457200">
              <a:lnSpc>
                <a:spcPct val="107000"/>
              </a:lnSpc>
              <a:spcAft>
                <a:spcPts val="600"/>
              </a:spcAft>
            </a:pP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Meriem</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Laifa</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b="1" dirty="0">
                <a:effectLst/>
                <a:latin typeface="Bookman Old Style" panose="02050604050505020204" pitchFamily="18" charset="0"/>
                <a:ea typeface="Calibri" panose="020F0502020204030204" pitchFamily="34" charset="0"/>
                <a:cs typeface="Times New Roman" panose="02020603050405020304" pitchFamily="18" charset="0"/>
              </a:rPr>
              <a:t>Samir </a:t>
            </a:r>
            <a:r>
              <a:rPr lang="en-US" b="1" dirty="0" err="1">
                <a:effectLst/>
                <a:latin typeface="Bookman Old Style" panose="02050604050505020204" pitchFamily="18" charset="0"/>
                <a:ea typeface="Calibri" panose="020F0502020204030204" pitchFamily="34" charset="0"/>
                <a:cs typeface="Times New Roman" panose="02020603050405020304" pitchFamily="18" charset="0"/>
              </a:rPr>
              <a:t>Akrouf</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Ramdane</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Maamri</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IPAC 2015, 23-25 November 2015,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Batna</a:t>
            </a:r>
            <a:r>
              <a:rPr lang="en-US" dirty="0">
                <a:effectLst/>
                <a:latin typeface="Bookman Old Style" panose="02050604050505020204" pitchFamily="18" charset="0"/>
                <a:ea typeface="Calibri" panose="020F0502020204030204" pitchFamily="34" charset="0"/>
                <a:cs typeface="Times New Roman" panose="02020603050405020304" pitchFamily="18" charset="0"/>
              </a:rPr>
              <a:t> Algeria, </a:t>
            </a:r>
            <a:r>
              <a:rPr lang="en-US" dirty="0" err="1">
                <a:effectLst/>
                <a:latin typeface="Bookman Old Style" panose="02050604050505020204" pitchFamily="18" charset="0"/>
                <a:ea typeface="Calibri" panose="020F0502020204030204" pitchFamily="34" charset="0"/>
                <a:cs typeface="Times New Roman" panose="02020603050405020304" pitchFamily="18" charset="0"/>
              </a:rPr>
              <a:t>doi</a:t>
            </a:r>
            <a:r>
              <a:rPr lang="en-US" dirty="0">
                <a:effectLst/>
                <a:latin typeface="Bookman Old Style" panose="02050604050505020204" pitchFamily="18" charset="0"/>
                <a:ea typeface="Calibri" panose="020F0502020204030204" pitchFamily="34" charset="0"/>
                <a:cs typeface="Times New Roman" panose="02020603050405020304" pitchFamily="18" charset="0"/>
              </a:rPr>
              <a:t>&gt;</a:t>
            </a:r>
            <a:r>
              <a:rPr lang="en-US" u="none" strike="noStrike" dirty="0">
                <a:effectLst/>
                <a:latin typeface="Bookman Old Style" panose="02050604050505020204" pitchFamily="18" charset="0"/>
                <a:ea typeface="Calibri" panose="020F0502020204030204" pitchFamily="34" charset="0"/>
                <a:cs typeface="Times New Roman" panose="02020603050405020304" pitchFamily="18" charset="0"/>
                <a:hlinkClick r:id="rId4" tooltip="DOI"/>
              </a:rPr>
              <a:t>10.1145/2816839.2816912</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6456E95-43B9-433C-B80B-F94CD8B04396}"/>
              </a:ext>
            </a:extLst>
          </p:cNvPr>
          <p:cNvSpPr txBox="1"/>
          <p:nvPr/>
        </p:nvSpPr>
        <p:spPr>
          <a:xfrm>
            <a:off x="389463" y="307484"/>
            <a:ext cx="13470467" cy="1296637"/>
          </a:xfrm>
          <a:prstGeom prst="rect">
            <a:avLst/>
          </a:prstGeom>
          <a:noFill/>
        </p:spPr>
        <p:txBody>
          <a:bodyPr wrap="square">
            <a:spAutoFit/>
          </a:bodyPr>
          <a:lstStyle/>
          <a:p>
            <a:pPr marL="342900" lvl="0" indent="-342900" rtl="0">
              <a:lnSpc>
                <a:spcPct val="107000"/>
              </a:lnSpc>
              <a:spcAft>
                <a:spcPts val="600"/>
              </a:spcAft>
              <a:buFont typeface="Symbol" panose="05050102010706020507" pitchFamily="18" charset="2"/>
              <a:buChar char=""/>
            </a:pPr>
            <a:r>
              <a:rPr lang="en-US" sz="1800" dirty="0">
                <a:effectLst/>
                <a:latin typeface="Bookman Old Style" panose="02050604050505020204" pitchFamily="18" charset="0"/>
                <a:ea typeface="Calibri" panose="020F0502020204030204" pitchFamily="34" charset="0"/>
                <a:cs typeface="Arial" panose="020B0604020202020204" pitchFamily="34" charset="0"/>
              </a:rPr>
              <a:t>Social Network Analysis and Information propagation: A case study using Flickr and YouTube networks.</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57200" algn="l"/>
            <a:r>
              <a:rPr lang="en-US" sz="1800" b="1" dirty="0">
                <a:effectLst/>
                <a:latin typeface="Bookman Old Style" panose="02050604050505020204" pitchFamily="18" charset="0"/>
                <a:ea typeface="Times New Roman" panose="02020603050405020304" pitchFamily="18" charset="0"/>
              </a:rPr>
              <a:t>Samir </a:t>
            </a:r>
            <a:r>
              <a:rPr lang="en-US" sz="1800" b="1" dirty="0" err="1">
                <a:effectLst/>
                <a:latin typeface="Bookman Old Style" panose="02050604050505020204" pitchFamily="18" charset="0"/>
                <a:ea typeface="Times New Roman" panose="02020603050405020304" pitchFamily="18" charset="0"/>
              </a:rPr>
              <a:t>Akrouf</a:t>
            </a:r>
            <a:r>
              <a:rPr lang="en-US" sz="1800" dirty="0">
                <a:effectLst/>
                <a:latin typeface="Bookman Old Style" panose="02050604050505020204" pitchFamily="18" charset="0"/>
                <a:ea typeface="Times New Roman" panose="02020603050405020304" pitchFamily="18" charset="0"/>
              </a:rPr>
              <a:t>, </a:t>
            </a:r>
            <a:r>
              <a:rPr lang="en-US" sz="1800" dirty="0" err="1">
                <a:effectLst/>
                <a:latin typeface="Bookman Old Style" panose="02050604050505020204" pitchFamily="18" charset="0"/>
                <a:ea typeface="Times New Roman" panose="02020603050405020304" pitchFamily="18" charset="0"/>
              </a:rPr>
              <a:t>Meriem</a:t>
            </a:r>
            <a:r>
              <a:rPr lang="en-US" sz="1800" dirty="0">
                <a:effectLst/>
                <a:latin typeface="Bookman Old Style" panose="02050604050505020204" pitchFamily="18" charset="0"/>
                <a:ea typeface="Times New Roman" panose="02020603050405020304" pitchFamily="18" charset="0"/>
              </a:rPr>
              <a:t> </a:t>
            </a:r>
            <a:r>
              <a:rPr lang="en-US" sz="1800" dirty="0" err="1">
                <a:effectLst/>
                <a:latin typeface="Bookman Old Style" panose="02050604050505020204" pitchFamily="18" charset="0"/>
                <a:ea typeface="Times New Roman" panose="02020603050405020304" pitchFamily="18" charset="0"/>
              </a:rPr>
              <a:t>Laifa</a:t>
            </a:r>
            <a:r>
              <a:rPr lang="en-US" sz="1800" dirty="0">
                <a:effectLst/>
                <a:latin typeface="Bookman Old Style" panose="02050604050505020204" pitchFamily="18" charset="0"/>
                <a:ea typeface="Times New Roman" panose="02020603050405020304" pitchFamily="18" charset="0"/>
              </a:rPr>
              <a:t>, </a:t>
            </a:r>
            <a:r>
              <a:rPr lang="en-US" sz="1800" dirty="0" err="1">
                <a:effectLst/>
                <a:latin typeface="Bookman Old Style" panose="02050604050505020204" pitchFamily="18" charset="0"/>
                <a:ea typeface="Times New Roman" panose="02020603050405020304" pitchFamily="18" charset="0"/>
              </a:rPr>
              <a:t>Belayadi</a:t>
            </a:r>
            <a:r>
              <a:rPr lang="en-US" sz="1800" dirty="0">
                <a:effectLst/>
                <a:latin typeface="Bookman Old Style" panose="02050604050505020204" pitchFamily="18" charset="0"/>
                <a:ea typeface="Times New Roman" panose="02020603050405020304" pitchFamily="18" charset="0"/>
              </a:rPr>
              <a:t> Yahia, </a:t>
            </a:r>
            <a:r>
              <a:rPr lang="en-US" sz="1800" dirty="0" err="1">
                <a:effectLst/>
                <a:latin typeface="Bookman Old Style" panose="02050604050505020204" pitchFamily="18" charset="0"/>
                <a:ea typeface="Times New Roman" panose="02020603050405020304" pitchFamily="18" charset="0"/>
              </a:rPr>
              <a:t>Mouhoub</a:t>
            </a:r>
            <a:r>
              <a:rPr lang="en-US" sz="1800" dirty="0">
                <a:effectLst/>
                <a:latin typeface="Bookman Old Style" panose="02050604050505020204" pitchFamily="18" charset="0"/>
                <a:ea typeface="Times New Roman" panose="02020603050405020304" pitchFamily="18" charset="0"/>
              </a:rPr>
              <a:t> Nasser </a:t>
            </a:r>
            <a:r>
              <a:rPr lang="en-US" sz="1800" dirty="0" err="1">
                <a:effectLst/>
                <a:latin typeface="Bookman Old Style" panose="02050604050505020204" pitchFamily="18" charset="0"/>
                <a:ea typeface="Times New Roman" panose="02020603050405020304" pitchFamily="18" charset="0"/>
              </a:rPr>
              <a:t>Eddine</a:t>
            </a:r>
            <a:endParaRPr lang="fr-FR" sz="2800" dirty="0">
              <a:effectLst/>
              <a:latin typeface="Times New Roman" panose="02020603050405020304" pitchFamily="18" charset="0"/>
              <a:ea typeface="Times New Roman" panose="02020603050405020304" pitchFamily="18" charset="0"/>
            </a:endParaRPr>
          </a:p>
          <a:p>
            <a:pPr marL="457200" algn="l"/>
            <a:r>
              <a:rPr lang="en-US" sz="1800" dirty="0">
                <a:effectLst/>
                <a:latin typeface="Bookman Old Style" panose="02050604050505020204" pitchFamily="18" charset="0"/>
                <a:ea typeface="Times New Roman" panose="02020603050405020304" pitchFamily="18" charset="0"/>
              </a:rPr>
              <a:t>International Journal of Future Computer and Communication (IJFCC), Vol. 2, Number 3, June 2013</a:t>
            </a:r>
            <a:endParaRPr lang="fr-FR" sz="2800" dirty="0">
              <a:effectLst/>
              <a:latin typeface="Times New Roman" panose="02020603050405020304" pitchFamily="18" charset="0"/>
              <a:ea typeface="Times New Roman" panose="02020603050405020304" pitchFamily="18" charset="0"/>
            </a:endParaRPr>
          </a:p>
          <a:p>
            <a:pPr marL="457200" algn="l"/>
            <a:r>
              <a:rPr lang="en-US" sz="1800" dirty="0">
                <a:effectLst/>
                <a:latin typeface="Bookman Old Style" panose="02050604050505020204" pitchFamily="18" charset="0"/>
                <a:ea typeface="Times New Roman" panose="02020603050405020304" pitchFamily="18" charset="0"/>
              </a:rPr>
              <a:t>ISSN (Online):  2010-3751, </a:t>
            </a:r>
            <a:r>
              <a:rPr lang="en-US" sz="1800" u="sng" dirty="0">
                <a:solidFill>
                  <a:srgbClr val="0000FF"/>
                </a:solidFill>
                <a:effectLst/>
                <a:latin typeface="Bookman Old Style" panose="02050604050505020204" pitchFamily="18" charset="0"/>
                <a:ea typeface="Times New Roman" panose="02020603050405020304" pitchFamily="18" charset="0"/>
                <a:hlinkClick r:id="rId5"/>
              </a:rPr>
              <a:t>www.ijfcc.org</a:t>
            </a:r>
            <a:r>
              <a:rPr lang="en-US" sz="1800" dirty="0">
                <a:effectLst/>
                <a:latin typeface="Bookman Old Style" panose="02050604050505020204" pitchFamily="18" charset="0"/>
                <a:ea typeface="Times New Roman" panose="02020603050405020304" pitchFamily="18" charset="0"/>
              </a:rPr>
              <a:t>DOI: 10.7763/IJFCC. 2013. V2.161</a:t>
            </a:r>
            <a:endParaRPr lang="fr-FR" sz="2800" dirty="0">
              <a:effectLst/>
              <a:latin typeface="Times New Roman" panose="02020603050405020304" pitchFamily="18" charset="0"/>
              <a:ea typeface="Times New Roman" panose="02020603050405020304" pitchFamily="18" charset="0"/>
            </a:endParaRPr>
          </a:p>
        </p:txBody>
      </p:sp>
      <p:sp>
        <p:nvSpPr>
          <p:cNvPr id="10" name="ZoneTexte 9">
            <a:extLst>
              <a:ext uri="{FF2B5EF4-FFF2-40B4-BE49-F238E27FC236}">
                <a16:creationId xmlns:a16="http://schemas.microsoft.com/office/drawing/2014/main" id="{0DF30CDD-272A-4EAD-ACC3-402424D4D9E3}"/>
              </a:ext>
            </a:extLst>
          </p:cNvPr>
          <p:cNvSpPr txBox="1"/>
          <p:nvPr/>
        </p:nvSpPr>
        <p:spPr>
          <a:xfrm>
            <a:off x="389463" y="6519503"/>
            <a:ext cx="13851474" cy="1886286"/>
          </a:xfrm>
          <a:prstGeom prst="rect">
            <a:avLst/>
          </a:prstGeom>
          <a:noFill/>
        </p:spPr>
        <p:txBody>
          <a:bodyPr wrap="square">
            <a:spAutoFit/>
          </a:bodyPr>
          <a:lstStyle/>
          <a:p>
            <a:pPr marL="342900" indent="-342900">
              <a:lnSpc>
                <a:spcPct val="107000"/>
              </a:lnSpc>
              <a:spcAft>
                <a:spcPts val="600"/>
              </a:spcAft>
              <a:buFont typeface="Symbol" panose="05050102010706020507" pitchFamily="18" charset="2"/>
              <a:buChar char=""/>
            </a:pPr>
            <a:r>
              <a:rPr lang="en-US" dirty="0">
                <a:latin typeface="Bookman Old Style" panose="02050604050505020204" pitchFamily="18" charset="0"/>
                <a:cs typeface="Times New Roman" panose="02020603050405020304" pitchFamily="18" charset="0"/>
              </a:rPr>
              <a:t>A Simplistic Model for Identifying prominent web users in directed multiplex social networks: a case study using twitter networks. New Review in Hypermedia and Multimedia 22 April 2016. </a:t>
            </a:r>
          </a:p>
          <a:p>
            <a:pPr marL="457200">
              <a:lnSpc>
                <a:spcPct val="107000"/>
              </a:lnSpc>
              <a:spcAft>
                <a:spcPts val="600"/>
              </a:spcAft>
            </a:pPr>
            <a:r>
              <a:rPr lang="en-US"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https://doi.org/10.1080/13614568.2016.1152311</a:t>
            </a:r>
            <a:r>
              <a:rPr lang="en-US" dirty="0">
                <a:effectLst/>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600"/>
              </a:spcAft>
            </a:pPr>
            <a:r>
              <a:rPr lang="en-US" dirty="0">
                <a:effectLst/>
                <a:latin typeface="Bookman Old Style" panose="02050604050505020204" pitchFamily="18" charset="0"/>
                <a:ea typeface="Calibri" panose="020F0502020204030204" pitchFamily="34" charset="0"/>
                <a:cs typeface="Arial" panose="020B0604020202020204" pitchFamily="34" charset="0"/>
              </a:rPr>
              <a:t>Hamza </a:t>
            </a:r>
            <a:r>
              <a:rPr lang="en-US" dirty="0" err="1">
                <a:effectLst/>
                <a:latin typeface="Bookman Old Style" panose="02050604050505020204" pitchFamily="18" charset="0"/>
                <a:ea typeface="Calibri" panose="020F0502020204030204" pitchFamily="34" charset="0"/>
                <a:cs typeface="Arial" panose="020B0604020202020204" pitchFamily="34" charset="0"/>
              </a:rPr>
              <a:t>Loucif</a:t>
            </a:r>
            <a:r>
              <a:rPr lang="en-US" dirty="0">
                <a:effectLst/>
                <a:latin typeface="Bookman Old Style" panose="02050604050505020204" pitchFamily="18" charset="0"/>
                <a:ea typeface="Calibri" panose="020F0502020204030204" pitchFamily="34" charset="0"/>
                <a:cs typeface="Arial" panose="020B0604020202020204" pitchFamily="34" charset="0"/>
              </a:rPr>
              <a:t>, </a:t>
            </a:r>
            <a:r>
              <a:rPr lang="en-US" dirty="0" err="1">
                <a:effectLst/>
                <a:latin typeface="Bookman Old Style" panose="02050604050505020204" pitchFamily="18" charset="0"/>
                <a:ea typeface="Calibri" panose="020F0502020204030204" pitchFamily="34" charset="0"/>
                <a:cs typeface="Arial" panose="020B0604020202020204" pitchFamily="34" charset="0"/>
              </a:rPr>
              <a:t>Boubetra</a:t>
            </a:r>
            <a:r>
              <a:rPr lang="en-US" dirty="0">
                <a:effectLst/>
                <a:latin typeface="Bookman Old Style" panose="02050604050505020204" pitchFamily="18" charset="0"/>
                <a:ea typeface="Calibri" panose="020F0502020204030204" pitchFamily="34" charset="0"/>
                <a:cs typeface="Arial" panose="020B0604020202020204" pitchFamily="34" charset="0"/>
              </a:rPr>
              <a:t> </a:t>
            </a:r>
            <a:r>
              <a:rPr lang="en-US" dirty="0" err="1">
                <a:effectLst/>
                <a:latin typeface="Bookman Old Style" panose="02050604050505020204" pitchFamily="18" charset="0"/>
                <a:ea typeface="Calibri" panose="020F0502020204030204" pitchFamily="34" charset="0"/>
                <a:cs typeface="Arial" panose="020B0604020202020204" pitchFamily="34" charset="0"/>
              </a:rPr>
              <a:t>Abdelhak</a:t>
            </a:r>
            <a:r>
              <a:rPr lang="en-US" dirty="0">
                <a:effectLst/>
                <a:latin typeface="Bookman Old Style" panose="02050604050505020204" pitchFamily="18" charset="0"/>
                <a:ea typeface="Calibri" panose="020F0502020204030204" pitchFamily="34" charset="0"/>
                <a:cs typeface="Arial" panose="020B0604020202020204" pitchFamily="34" charset="0"/>
              </a:rPr>
              <a:t>, </a:t>
            </a:r>
            <a:r>
              <a:rPr lang="en-US" b="1" dirty="0">
                <a:effectLst/>
                <a:latin typeface="Bookman Old Style" panose="02050604050505020204" pitchFamily="18" charset="0"/>
                <a:ea typeface="Calibri" panose="020F0502020204030204" pitchFamily="34" charset="0"/>
                <a:cs typeface="Arial" panose="020B0604020202020204" pitchFamily="34" charset="0"/>
              </a:rPr>
              <a:t>Samir </a:t>
            </a:r>
            <a:r>
              <a:rPr lang="en-US" b="1" dirty="0" err="1">
                <a:effectLst/>
                <a:latin typeface="Bookman Old Style" panose="02050604050505020204" pitchFamily="18" charset="0"/>
                <a:ea typeface="Calibri" panose="020F0502020204030204" pitchFamily="34" charset="0"/>
                <a:cs typeface="Arial" panose="020B0604020202020204" pitchFamily="34" charset="0"/>
              </a:rPr>
              <a:t>Akrouf</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600"/>
              </a:spcAft>
            </a:pP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9365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579C324-B4CE-49A7-BB0C-6A653BE4138F}"/>
              </a:ext>
            </a:extLst>
          </p:cNvPr>
          <p:cNvSpPr>
            <a:spLocks noGrp="1"/>
          </p:cNvSpPr>
          <p:nvPr>
            <p:ph type="sldNum" sz="quarter" idx="12"/>
          </p:nvPr>
        </p:nvSpPr>
        <p:spPr/>
        <p:txBody>
          <a:bodyPr/>
          <a:lstStyle/>
          <a:p>
            <a:pPr>
              <a:defRPr/>
            </a:pPr>
            <a:fld id="{960698AD-12CC-40AA-8D10-0F798C67E17D}" type="slidenum">
              <a:rPr lang="zh-CN" altLang="en-US" smtClean="0"/>
              <a:pPr>
                <a:defRPr/>
              </a:pPr>
              <a:t>43</a:t>
            </a:fld>
            <a:endParaRPr lang="zh-CN" altLang="en-US"/>
          </a:p>
        </p:txBody>
      </p:sp>
      <p:sp>
        <p:nvSpPr>
          <p:cNvPr id="5" name="ZoneTexte 4">
            <a:extLst>
              <a:ext uri="{FF2B5EF4-FFF2-40B4-BE49-F238E27FC236}">
                <a16:creationId xmlns:a16="http://schemas.microsoft.com/office/drawing/2014/main" id="{95579298-A046-4FAB-A2F2-EFD8D80F89C6}"/>
              </a:ext>
            </a:extLst>
          </p:cNvPr>
          <p:cNvSpPr txBox="1"/>
          <p:nvPr/>
        </p:nvSpPr>
        <p:spPr>
          <a:xfrm>
            <a:off x="241724" y="1645378"/>
            <a:ext cx="13702877" cy="3357907"/>
          </a:xfrm>
          <a:prstGeom prst="rect">
            <a:avLst/>
          </a:prstGeom>
          <a:noFill/>
        </p:spPr>
        <p:txBody>
          <a:bodyPr wrap="square">
            <a:spAutoFit/>
          </a:bodyPr>
          <a:lstStyle/>
          <a:p>
            <a:pPr marL="342900" indent="-342900">
              <a:lnSpc>
                <a:spcPct val="107000"/>
              </a:lnSpc>
              <a:spcAft>
                <a:spcPts val="600"/>
              </a:spcAft>
              <a:buFont typeface="Symbol" panose="05050102010706020507" pitchFamily="18" charset="2"/>
              <a:buChar char=""/>
            </a:pPr>
            <a:r>
              <a:rPr lang="en-US" dirty="0">
                <a:latin typeface="Bookman Old Style" panose="02050604050505020204" pitchFamily="18" charset="0"/>
                <a:cs typeface="Arial" panose="020B0604020202020204" pitchFamily="34" charset="0"/>
              </a:rPr>
              <a:t>Forgiveness and repairing broken trust in the digital age, October 2018</a:t>
            </a:r>
          </a:p>
          <a:p>
            <a:pPr>
              <a:lnSpc>
                <a:spcPct val="107000"/>
              </a:lnSpc>
              <a:spcAft>
                <a:spcPts val="600"/>
              </a:spcAft>
            </a:pPr>
            <a:r>
              <a:rPr lang="en-US" dirty="0">
                <a:latin typeface="Bookman Old Style" panose="02050604050505020204" pitchFamily="18" charset="0"/>
                <a:cs typeface="Arial" panose="020B0604020202020204" pitchFamily="34" charset="0"/>
              </a:rPr>
              <a:t>     Conference: IAJC 2018, Orlando Florida USA</a:t>
            </a:r>
          </a:p>
          <a:p>
            <a:pPr>
              <a:lnSpc>
                <a:spcPct val="107000"/>
              </a:lnSpc>
              <a:spcAft>
                <a:spcPts val="600"/>
              </a:spcAft>
            </a:pP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Meriem</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Laifa</a:t>
            </a:r>
            <a:r>
              <a:rPr lang="en-US" dirty="0">
                <a:latin typeface="Bookman Old Style" panose="02050604050505020204" pitchFamily="18" charset="0"/>
                <a:cs typeface="Arial" panose="020B0604020202020204" pitchFamily="34" charset="0"/>
              </a:rPr>
              <a:t>, </a:t>
            </a:r>
            <a:r>
              <a:rPr lang="en-US" b="1" dirty="0">
                <a:latin typeface="Bookman Old Style" panose="02050604050505020204" pitchFamily="18" charset="0"/>
                <a:cs typeface="Arial" panose="020B0604020202020204" pitchFamily="34" charset="0"/>
              </a:rPr>
              <a:t>Samir Akhrouf</a:t>
            </a:r>
            <a:r>
              <a:rPr lang="en-US" dirty="0">
                <a:latin typeface="Bookman Old Style" panose="02050604050505020204" pitchFamily="18" charset="0"/>
                <a:cs typeface="Arial" panose="020B0604020202020204" pitchFamily="34" charset="0"/>
              </a:rPr>
              <a:t>, Yahia </a:t>
            </a:r>
            <a:r>
              <a:rPr lang="en-US" dirty="0" err="1">
                <a:latin typeface="Bookman Old Style" panose="02050604050505020204" pitchFamily="18" charset="0"/>
                <a:cs typeface="Arial" panose="020B0604020202020204" pitchFamily="34" charset="0"/>
              </a:rPr>
              <a:t>Belayadi</a:t>
            </a:r>
            <a:r>
              <a:rPr lang="en-US" dirty="0">
                <a:latin typeface="Bookman Old Style" panose="02050604050505020204" pitchFamily="18" charset="0"/>
                <a:cs typeface="Arial" panose="020B0604020202020204" pitchFamily="34" charset="0"/>
              </a:rPr>
              <a:t>, Djamel </a:t>
            </a:r>
            <a:r>
              <a:rPr lang="en-US" dirty="0" err="1">
                <a:latin typeface="Bookman Old Style" panose="02050604050505020204" pitchFamily="18" charset="0"/>
                <a:cs typeface="Arial" panose="020B0604020202020204" pitchFamily="34" charset="0"/>
              </a:rPr>
              <a:t>Boubetra</a:t>
            </a:r>
            <a:endParaRPr lang="en-US" dirty="0">
              <a:latin typeface="Bookman Old Style" panose="02050604050505020204" pitchFamily="18" charset="0"/>
              <a:cs typeface="Arial" panose="020B0604020202020204" pitchFamily="34" charset="0"/>
            </a:endParaRPr>
          </a:p>
          <a:p>
            <a:pPr marL="342900" indent="-342900">
              <a:lnSpc>
                <a:spcPct val="107000"/>
              </a:lnSpc>
              <a:spcAft>
                <a:spcPts val="600"/>
              </a:spcAft>
              <a:buFont typeface="Symbol" panose="05050102010706020507" pitchFamily="18" charset="2"/>
              <a:buChar char=""/>
            </a:pPr>
            <a:r>
              <a:rPr lang="en-US" dirty="0">
                <a:latin typeface="Bookman Old Style" panose="02050604050505020204" pitchFamily="18" charset="0"/>
                <a:cs typeface="Arial" panose="020B0604020202020204" pitchFamily="34" charset="0"/>
              </a:rPr>
              <a:t>Forgiveness Predictors and Trust in a Digital Age, July 2018</a:t>
            </a:r>
          </a:p>
          <a:p>
            <a:pPr lvl="1">
              <a:lnSpc>
                <a:spcPct val="107000"/>
              </a:lnSpc>
              <a:spcAft>
                <a:spcPts val="600"/>
              </a:spcAft>
            </a:pPr>
            <a:r>
              <a:rPr lang="en-US" dirty="0">
                <a:latin typeface="Bookman Old Style" panose="02050604050505020204" pitchFamily="18" charset="0"/>
                <a:cs typeface="Arial" panose="020B0604020202020204" pitchFamily="34" charset="0"/>
                <a:hlinkClick r:id="rId2">
                  <a:extLst>
                    <a:ext uri="{A12FA001-AC4F-418D-AE19-62706E023703}">
                      <ahyp:hlinkClr xmlns:ahyp="http://schemas.microsoft.com/office/drawing/2018/hyperlinkcolor" val="tx"/>
                    </a:ext>
                  </a:extLst>
                </a:hlinkClick>
              </a:rPr>
              <a:t>International Journal of Technology and Human Interaction</a:t>
            </a:r>
            <a:r>
              <a:rPr lang="en-US" dirty="0">
                <a:latin typeface="Bookman Old Style" panose="02050604050505020204" pitchFamily="18" charset="0"/>
                <a:cs typeface="Arial" panose="020B0604020202020204" pitchFamily="34" charset="0"/>
              </a:rPr>
              <a:t> 14(4)</a:t>
            </a:r>
          </a:p>
          <a:p>
            <a:pPr lvl="1">
              <a:lnSpc>
                <a:spcPct val="107000"/>
              </a:lnSpc>
              <a:spcAft>
                <a:spcPts val="600"/>
              </a:spcAft>
            </a:pPr>
            <a:r>
              <a:rPr lang="en-US" dirty="0" err="1">
                <a:latin typeface="Bookman Old Style" panose="02050604050505020204" pitchFamily="18" charset="0"/>
                <a:cs typeface="Arial" panose="020B0604020202020204" pitchFamily="34" charset="0"/>
              </a:rPr>
              <a:t>Meriem</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Laifa</a:t>
            </a:r>
            <a:r>
              <a:rPr lang="en-US" dirty="0">
                <a:latin typeface="Bookman Old Style" panose="02050604050505020204" pitchFamily="18" charset="0"/>
                <a:cs typeface="Arial" panose="020B0604020202020204" pitchFamily="34" charset="0"/>
              </a:rPr>
              <a:t>, Roya Imani </a:t>
            </a:r>
            <a:r>
              <a:rPr lang="en-US" dirty="0" err="1">
                <a:latin typeface="Bookman Old Style" panose="02050604050505020204" pitchFamily="18" charset="0"/>
                <a:cs typeface="Arial" panose="020B0604020202020204" pitchFamily="34" charset="0"/>
              </a:rPr>
              <a:t>Giglou</a:t>
            </a:r>
            <a:r>
              <a:rPr lang="en-US" dirty="0">
                <a:latin typeface="Bookman Old Style" panose="02050604050505020204" pitchFamily="18" charset="0"/>
                <a:cs typeface="Arial" panose="020B0604020202020204" pitchFamily="34" charset="0"/>
              </a:rPr>
              <a:t>, </a:t>
            </a:r>
            <a:r>
              <a:rPr lang="en-US" b="1" dirty="0">
                <a:latin typeface="Bookman Old Style" panose="02050604050505020204" pitchFamily="18" charset="0"/>
                <a:cs typeface="Arial" panose="020B0604020202020204" pitchFamily="34" charset="0"/>
              </a:rPr>
              <a:t>Samir </a:t>
            </a:r>
            <a:r>
              <a:rPr lang="en-US" b="1" dirty="0" err="1">
                <a:latin typeface="Bookman Old Style" panose="02050604050505020204" pitchFamily="18" charset="0"/>
                <a:cs typeface="Arial" panose="020B0604020202020204" pitchFamily="34" charset="0"/>
              </a:rPr>
              <a:t>Akrouf</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Ramdane</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Maamri</a:t>
            </a:r>
            <a:endParaRPr lang="en-US" dirty="0">
              <a:latin typeface="Bookman Old Style" panose="02050604050505020204" pitchFamily="18" charset="0"/>
              <a:cs typeface="Arial" panose="020B0604020202020204" pitchFamily="34" charset="0"/>
            </a:endParaRPr>
          </a:p>
          <a:p>
            <a:pPr marL="342900" indent="-342900">
              <a:lnSpc>
                <a:spcPct val="107000"/>
              </a:lnSpc>
              <a:spcAft>
                <a:spcPts val="600"/>
              </a:spcAft>
              <a:buFont typeface="Symbol" panose="05050102010706020507" pitchFamily="18" charset="2"/>
              <a:buChar char=""/>
            </a:pPr>
            <a:r>
              <a:rPr lang="en-US" dirty="0">
                <a:latin typeface="Bookman Old Style" panose="02050604050505020204" pitchFamily="18" charset="0"/>
                <a:cs typeface="Arial" panose="020B0604020202020204" pitchFamily="34" charset="0"/>
              </a:rPr>
              <a:t>Forgiveness and trust dynamics on social networks, April 2018</a:t>
            </a:r>
          </a:p>
          <a:p>
            <a:pPr lvl="1">
              <a:lnSpc>
                <a:spcPct val="107000"/>
              </a:lnSpc>
              <a:spcAft>
                <a:spcPts val="600"/>
              </a:spcAft>
            </a:pPr>
            <a:r>
              <a:rPr lang="en-US" dirty="0">
                <a:latin typeface="Bookman Old Style" panose="0205060405050502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Adaptive Behavior</a:t>
            </a:r>
            <a:r>
              <a:rPr lang="en-US" dirty="0">
                <a:latin typeface="Bookman Old Style" panose="02050604050505020204" pitchFamily="18" charset="0"/>
                <a:cs typeface="Arial" panose="020B0604020202020204" pitchFamily="34" charset="0"/>
              </a:rPr>
              <a:t> 26(2):65-83</a:t>
            </a:r>
          </a:p>
          <a:p>
            <a:pPr lvl="1">
              <a:lnSpc>
                <a:spcPct val="107000"/>
              </a:lnSpc>
              <a:spcAft>
                <a:spcPts val="600"/>
              </a:spcAft>
            </a:pPr>
            <a:r>
              <a:rPr lang="en-US" dirty="0" err="1">
                <a:latin typeface="Bookman Old Style" panose="02050604050505020204" pitchFamily="18" charset="0"/>
                <a:cs typeface="Arial" panose="020B0604020202020204" pitchFamily="34" charset="0"/>
              </a:rPr>
              <a:t>Meriem</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Laifa</a:t>
            </a:r>
            <a:r>
              <a:rPr lang="en-US" dirty="0">
                <a:latin typeface="Bookman Old Style" panose="02050604050505020204" pitchFamily="18" charset="0"/>
                <a:cs typeface="Arial" panose="020B0604020202020204" pitchFamily="34" charset="0"/>
              </a:rPr>
              <a:t>, </a:t>
            </a:r>
            <a:r>
              <a:rPr lang="en-US" b="1" dirty="0">
                <a:latin typeface="Bookman Old Style" panose="02050604050505020204" pitchFamily="18" charset="0"/>
                <a:cs typeface="Arial" panose="020B0604020202020204" pitchFamily="34" charset="0"/>
              </a:rPr>
              <a:t>Samir </a:t>
            </a:r>
            <a:r>
              <a:rPr lang="en-US" b="1" dirty="0" err="1">
                <a:latin typeface="Bookman Old Style" panose="02050604050505020204" pitchFamily="18" charset="0"/>
                <a:cs typeface="Arial" panose="020B0604020202020204" pitchFamily="34" charset="0"/>
              </a:rPr>
              <a:t>Akrouf</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Ramdane</a:t>
            </a:r>
            <a:r>
              <a:rPr lang="en-US" dirty="0">
                <a:latin typeface="Bookman Old Style" panose="02050604050505020204" pitchFamily="18" charset="0"/>
                <a:cs typeface="Arial" panose="020B0604020202020204" pitchFamily="34" charset="0"/>
              </a:rPr>
              <a:t> </a:t>
            </a:r>
            <a:r>
              <a:rPr lang="en-US" dirty="0" err="1">
                <a:latin typeface="Bookman Old Style" panose="02050604050505020204" pitchFamily="18" charset="0"/>
                <a:cs typeface="Arial" panose="020B0604020202020204" pitchFamily="34" charset="0"/>
              </a:rPr>
              <a:t>Maamri</a:t>
            </a:r>
            <a:endParaRPr lang="en-US" dirty="0">
              <a:latin typeface="Bookman Old Style" panose="02050604050505020204" pitchFamily="18" charset="0"/>
              <a:cs typeface="Arial" panose="020B0604020202020204" pitchFamily="34" charset="0"/>
            </a:endParaRPr>
          </a:p>
        </p:txBody>
      </p:sp>
      <p:sp>
        <p:nvSpPr>
          <p:cNvPr id="7" name="ZoneTexte 6">
            <a:extLst>
              <a:ext uri="{FF2B5EF4-FFF2-40B4-BE49-F238E27FC236}">
                <a16:creationId xmlns:a16="http://schemas.microsoft.com/office/drawing/2014/main" id="{BB82D426-3C00-438A-B05F-DFBF8DD61F1A}"/>
              </a:ext>
            </a:extLst>
          </p:cNvPr>
          <p:cNvSpPr txBox="1"/>
          <p:nvPr/>
        </p:nvSpPr>
        <p:spPr>
          <a:xfrm>
            <a:off x="241724" y="171372"/>
            <a:ext cx="14012334" cy="1263744"/>
          </a:xfrm>
          <a:prstGeom prst="rect">
            <a:avLst/>
          </a:prstGeom>
          <a:noFill/>
        </p:spPr>
        <p:txBody>
          <a:bodyPr wrap="square">
            <a:spAutoFit/>
          </a:bodyPr>
          <a:lstStyle/>
          <a:p>
            <a:pPr marL="342900" lvl="0" indent="-342900" rtl="0">
              <a:lnSpc>
                <a:spcPct val="107000"/>
              </a:lnSpc>
              <a:spcAft>
                <a:spcPts val="600"/>
              </a:spcAft>
              <a:buFont typeface="Symbol" panose="05050102010706020507" pitchFamily="18" charset="2"/>
              <a:buChar char=""/>
            </a:pPr>
            <a:r>
              <a:rPr lang="en-US" sz="1800" dirty="0" err="1">
                <a:effectLst/>
                <a:latin typeface="Bookman Old Style" panose="02050604050505020204" pitchFamily="18" charset="0"/>
                <a:ea typeface="Calibri" panose="020F0502020204030204" pitchFamily="34" charset="0"/>
                <a:cs typeface="Arial" panose="020B0604020202020204" pitchFamily="34" charset="0"/>
              </a:rPr>
              <a:t>Benatmane</a:t>
            </a:r>
            <a:r>
              <a:rPr lang="en-US" sz="1800" dirty="0">
                <a:effectLst/>
                <a:latin typeface="Bookman Old Style" panose="02050604050505020204" pitchFamily="18" charset="0"/>
                <a:ea typeface="Calibri" panose="020F0502020204030204" pitchFamily="34" charset="0"/>
                <a:cs typeface="Arial" panose="020B0604020202020204" pitchFamily="34" charset="0"/>
              </a:rPr>
              <a:t> A., </a:t>
            </a:r>
            <a:r>
              <a:rPr lang="en-US" sz="1800" dirty="0" err="1">
                <a:effectLst/>
                <a:latin typeface="Bookman Old Style" panose="02050604050505020204" pitchFamily="18" charset="0"/>
                <a:ea typeface="Calibri" panose="020F0502020204030204" pitchFamily="34" charset="0"/>
                <a:cs typeface="Arial" panose="020B0604020202020204" pitchFamily="34" charset="0"/>
              </a:rPr>
              <a:t>Bouchachi</a:t>
            </a:r>
            <a:r>
              <a:rPr lang="en-US" sz="1800" dirty="0">
                <a:effectLst/>
                <a:latin typeface="Bookman Old Style" panose="02050604050505020204" pitchFamily="18" charset="0"/>
                <a:ea typeface="Calibri" panose="020F0502020204030204" pitchFamily="34" charset="0"/>
                <a:cs typeface="Arial" panose="020B0604020202020204" pitchFamily="34" charset="0"/>
              </a:rPr>
              <a:t> R., </a:t>
            </a:r>
            <a:r>
              <a:rPr lang="en-US" sz="1800" b="1" dirty="0">
                <a:effectLst/>
                <a:latin typeface="Bookman Old Style" panose="02050604050505020204" pitchFamily="18" charset="0"/>
                <a:ea typeface="Calibri" panose="020F0502020204030204" pitchFamily="34" charset="0"/>
                <a:cs typeface="Arial" panose="020B0604020202020204" pitchFamily="34" charset="0"/>
              </a:rPr>
              <a:t>Akhrouf Samir</a:t>
            </a:r>
            <a:r>
              <a:rPr lang="en-US" sz="1800" dirty="0">
                <a:effectLst/>
                <a:latin typeface="Bookman Old Style" panose="02050604050505020204" pitchFamily="18" charset="0"/>
                <a:ea typeface="Calibri" panose="020F0502020204030204" pitchFamily="34" charset="0"/>
                <a:cs typeface="Arial" panose="020B0604020202020204" pitchFamily="34" charset="0"/>
              </a:rPr>
              <a:t>., </a:t>
            </a:r>
            <a:r>
              <a:rPr lang="en-US" sz="1800" dirty="0" err="1">
                <a:effectLst/>
                <a:latin typeface="Bookman Old Style" panose="02050604050505020204" pitchFamily="18" charset="0"/>
                <a:ea typeface="Calibri" panose="020F0502020204030204" pitchFamily="34" charset="0"/>
                <a:cs typeface="Arial" panose="020B0604020202020204" pitchFamily="34" charset="0"/>
              </a:rPr>
              <a:t>Belayadi</a:t>
            </a:r>
            <a:r>
              <a:rPr lang="en-US" sz="1800" dirty="0">
                <a:effectLst/>
                <a:latin typeface="Bookman Old Style" panose="02050604050505020204" pitchFamily="18" charset="0"/>
                <a:ea typeface="Calibri" panose="020F0502020204030204" pitchFamily="34" charset="0"/>
                <a:cs typeface="Arial" panose="020B0604020202020204" pitchFamily="34" charset="0"/>
              </a:rPr>
              <a:t> Y. (2018) Social Networking for Obesity Prevention and Eradication for Algerian Teenagers. In: Auer M., </a:t>
            </a:r>
            <a:r>
              <a:rPr lang="en-US" sz="1800" dirty="0" err="1">
                <a:effectLst/>
                <a:latin typeface="Bookman Old Style" panose="02050604050505020204" pitchFamily="18" charset="0"/>
                <a:ea typeface="Calibri" panose="020F0502020204030204" pitchFamily="34" charset="0"/>
                <a:cs typeface="Arial" panose="020B0604020202020204" pitchFamily="34" charset="0"/>
              </a:rPr>
              <a:t>Tsiatsos</a:t>
            </a:r>
            <a:r>
              <a:rPr lang="en-US" sz="1800" dirty="0">
                <a:effectLst/>
                <a:latin typeface="Bookman Old Style" panose="02050604050505020204" pitchFamily="18" charset="0"/>
                <a:ea typeface="Calibri" panose="020F0502020204030204" pitchFamily="34" charset="0"/>
                <a:cs typeface="Arial" panose="020B0604020202020204" pitchFamily="34" charset="0"/>
              </a:rPr>
              <a:t> T. (eds) Interactive Mobile Communication Technologies and Learning. IMCL 2017. Advances in Intelligent Systems and Computing, vol 725, pp 709-719, February 2018. </a:t>
            </a:r>
            <a:r>
              <a:rPr lang="fr-FR" sz="1800" dirty="0">
                <a:effectLst/>
                <a:latin typeface="Bookman Old Style" panose="02050604050505020204" pitchFamily="18" charset="0"/>
                <a:ea typeface="Calibri" panose="020F0502020204030204" pitchFamily="34" charset="0"/>
                <a:cs typeface="Arial" panose="020B0604020202020204" pitchFamily="34" charset="0"/>
              </a:rPr>
              <a:t>Springer, Cham. </a:t>
            </a:r>
            <a:r>
              <a:rPr lang="fr-FR" sz="1800" u="sng" dirty="0">
                <a:solidFill>
                  <a:srgbClr val="0000FF"/>
                </a:solidFill>
                <a:effectLst/>
                <a:latin typeface="Bookman Old Style" panose="02050604050505020204" pitchFamily="18" charset="0"/>
                <a:ea typeface="Calibri" panose="020F0502020204030204" pitchFamily="34" charset="0"/>
                <a:cs typeface="Arial" panose="020B0604020202020204" pitchFamily="34" charset="0"/>
                <a:hlinkClick r:id="rId4"/>
              </a:rPr>
              <a:t>https://doi.org/10.1007/978-3-319-75175-7_70</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ZoneTexte 20">
            <a:extLst>
              <a:ext uri="{FF2B5EF4-FFF2-40B4-BE49-F238E27FC236}">
                <a16:creationId xmlns:a16="http://schemas.microsoft.com/office/drawing/2014/main" id="{5BCF001F-368F-439B-BFF9-75C9A03B799B}"/>
              </a:ext>
            </a:extLst>
          </p:cNvPr>
          <p:cNvSpPr txBox="1">
            <a:spLocks noChangeArrowheads="1"/>
          </p:cNvSpPr>
          <p:nvPr/>
        </p:nvSpPr>
        <p:spPr bwMode="auto">
          <a:xfrm>
            <a:off x="224791" y="5093686"/>
            <a:ext cx="13867347" cy="10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幼圆"/>
                <a:cs typeface="幼圆"/>
              </a:defRPr>
            </a:lvl1pPr>
            <a:lvl2pPr marL="742950" indent="-285750">
              <a:defRPr>
                <a:solidFill>
                  <a:schemeClr val="tx1"/>
                </a:solidFill>
                <a:latin typeface="Calibri" panose="020F0502020204030204" pitchFamily="34" charset="0"/>
                <a:ea typeface="幼圆"/>
                <a:cs typeface="幼圆"/>
              </a:defRPr>
            </a:lvl2pPr>
            <a:lvl3pPr marL="1143000" indent="-228600">
              <a:defRPr>
                <a:solidFill>
                  <a:schemeClr val="tx1"/>
                </a:solidFill>
                <a:latin typeface="Calibri" panose="020F0502020204030204" pitchFamily="34" charset="0"/>
                <a:ea typeface="幼圆"/>
                <a:cs typeface="幼圆"/>
              </a:defRPr>
            </a:lvl3pPr>
            <a:lvl4pPr marL="1600200" indent="-228600">
              <a:defRPr>
                <a:solidFill>
                  <a:schemeClr val="tx1"/>
                </a:solidFill>
                <a:latin typeface="Calibri" panose="020F0502020204030204" pitchFamily="34" charset="0"/>
                <a:ea typeface="幼圆"/>
                <a:cs typeface="幼圆"/>
              </a:defRPr>
            </a:lvl4pPr>
            <a:lvl5pPr marL="2057400" indent="-228600">
              <a:defRPr>
                <a:solidFill>
                  <a:schemeClr val="tx1"/>
                </a:solidFill>
                <a:latin typeface="Calibri" panose="020F0502020204030204" pitchFamily="34" charset="0"/>
                <a:ea typeface="幼圆"/>
                <a:cs typeface="幼圆"/>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9pPr>
          </a:lstStyle>
          <a:p>
            <a:pPr marL="342900" indent="-342900">
              <a:lnSpc>
                <a:spcPct val="107000"/>
              </a:lnSpc>
              <a:spcAft>
                <a:spcPts val="600"/>
              </a:spcAft>
              <a:buFont typeface="Symbol" panose="05050102010706020507" pitchFamily="18" charset="2"/>
              <a:buChar char=""/>
            </a:pPr>
            <a:r>
              <a:rPr lang="en-US" altLang="fr-FR" dirty="0">
                <a:latin typeface="Bookman Old Style" panose="02050604050505020204" pitchFamily="18" charset="0"/>
                <a:cs typeface="Arial" panose="020B0604020202020204" pitchFamily="34" charset="0"/>
              </a:rPr>
              <a:t>The Use of Big Data and Data Analytics in the Prevention, the Diagnosis and the Monitoring of Long-Term Diseases, Chapter, September 2020</a:t>
            </a:r>
          </a:p>
          <a:p>
            <a:pPr lvl="1">
              <a:lnSpc>
                <a:spcPct val="107000"/>
              </a:lnSpc>
              <a:spcAft>
                <a:spcPts val="600"/>
              </a:spcAft>
            </a:pPr>
            <a:r>
              <a:rPr lang="en-US" altLang="fr-FR" dirty="0" err="1">
                <a:latin typeface="Bookman Old Style" panose="02050604050505020204" pitchFamily="18" charset="0"/>
                <a:cs typeface="Arial" panose="020B0604020202020204" pitchFamily="34" charset="0"/>
              </a:rPr>
              <a:t>Oualid</a:t>
            </a:r>
            <a:r>
              <a:rPr lang="en-US" altLang="fr-FR" dirty="0">
                <a:latin typeface="Bookman Old Style" panose="02050604050505020204" pitchFamily="18" charset="0"/>
                <a:cs typeface="Arial" panose="020B0604020202020204" pitchFamily="34" charset="0"/>
              </a:rPr>
              <a:t> </a:t>
            </a:r>
            <a:r>
              <a:rPr lang="en-US" altLang="fr-FR" dirty="0" err="1"/>
              <a:t>Mecili</a:t>
            </a:r>
            <a:r>
              <a:rPr lang="en-US" altLang="fr-FR" dirty="0"/>
              <a:t>, Hadj Barkat, Farid </a:t>
            </a:r>
            <a:r>
              <a:rPr lang="en-US" altLang="fr-FR" dirty="0" err="1"/>
              <a:t>Nouioua</a:t>
            </a:r>
            <a:r>
              <a:rPr lang="en-US" altLang="fr-FR" dirty="0"/>
              <a:t>, </a:t>
            </a:r>
            <a:r>
              <a:rPr lang="en-US" altLang="fr-FR" b="1" dirty="0"/>
              <a:t>Samir Akhrouf</a:t>
            </a:r>
            <a:r>
              <a:rPr lang="en-US" altLang="fr-FR" dirty="0"/>
              <a:t>, Rachid Malek</a:t>
            </a:r>
            <a:endParaRPr lang="fr-FR" altLang="fr-FR" dirty="0"/>
          </a:p>
        </p:txBody>
      </p:sp>
      <p:sp>
        <p:nvSpPr>
          <p:cNvPr id="16" name="ZoneTexte 15">
            <a:extLst>
              <a:ext uri="{FF2B5EF4-FFF2-40B4-BE49-F238E27FC236}">
                <a16:creationId xmlns:a16="http://schemas.microsoft.com/office/drawing/2014/main" id="{AD235F6A-F601-471C-841A-611AC9A2C34B}"/>
              </a:ext>
            </a:extLst>
          </p:cNvPr>
          <p:cNvSpPr txBox="1"/>
          <p:nvPr/>
        </p:nvSpPr>
        <p:spPr>
          <a:xfrm>
            <a:off x="224791" y="6393470"/>
            <a:ext cx="13719810" cy="1039002"/>
          </a:xfrm>
          <a:prstGeom prst="rect">
            <a:avLst/>
          </a:prstGeom>
          <a:noFill/>
        </p:spPr>
        <p:txBody>
          <a:bodyPr wrap="square">
            <a:spAutoFit/>
          </a:bodyPr>
          <a:lstStyle/>
          <a:p>
            <a:pPr marL="342900" indent="-342900">
              <a:lnSpc>
                <a:spcPct val="107000"/>
              </a:lnSpc>
              <a:spcAft>
                <a:spcPts val="600"/>
              </a:spcAft>
              <a:buFont typeface="Symbol" panose="05050102010706020507" pitchFamily="18" charset="2"/>
              <a:buChar char=""/>
            </a:pPr>
            <a:r>
              <a:rPr lang="en-US" altLang="fr-FR" dirty="0">
                <a:latin typeface="Bookman Old Style" panose="02050604050505020204" pitchFamily="18" charset="0"/>
                <a:cs typeface="Arial" panose="020B0604020202020204" pitchFamily="34" charset="0"/>
              </a:rPr>
              <a:t>A New Recursive Model to Measure Influence in Subscription Social Networks: A Case Study Using Twitter, January 2022,</a:t>
            </a:r>
            <a:r>
              <a:rPr lang="en-US" dirty="0">
                <a:latin typeface="Bookman Old Style" panose="02050604050505020204" pitchFamily="18" charset="0"/>
                <a:cs typeface="Arial" panose="020B0604020202020204" pitchFamily="34" charset="0"/>
              </a:rPr>
              <a:t> In book: Artificial Intelligence and Heuristics for Smart Energy Efficiency in Smart Cities</a:t>
            </a:r>
          </a:p>
          <a:p>
            <a:pPr eaLnBrk="1" hangingPunct="1"/>
            <a:r>
              <a:rPr lang="en-US" altLang="fr-FR" dirty="0"/>
              <a:t>      </a:t>
            </a:r>
            <a:r>
              <a:rPr lang="en-US" altLang="fr-FR" dirty="0" err="1"/>
              <a:t>Loucif</a:t>
            </a:r>
            <a:r>
              <a:rPr lang="en-US" altLang="fr-FR" dirty="0"/>
              <a:t> </a:t>
            </a:r>
            <a:r>
              <a:rPr lang="en-US" altLang="fr-FR" dirty="0" err="1"/>
              <a:t>Hemza</a:t>
            </a:r>
            <a:r>
              <a:rPr lang="en-US" altLang="fr-FR" dirty="0"/>
              <a:t>, </a:t>
            </a:r>
            <a:r>
              <a:rPr lang="en-US" altLang="fr-FR" b="1" dirty="0"/>
              <a:t>Samir </a:t>
            </a:r>
            <a:r>
              <a:rPr lang="en-US" altLang="fr-FR" b="1" dirty="0" err="1"/>
              <a:t>Akrouf</a:t>
            </a:r>
            <a:endParaRPr lang="fr-FR" altLang="fr-FR" b="1" dirty="0"/>
          </a:p>
        </p:txBody>
      </p:sp>
    </p:spTree>
    <p:extLst>
      <p:ext uri="{BB962C8B-B14F-4D97-AF65-F5344CB8AC3E}">
        <p14:creationId xmlns:p14="http://schemas.microsoft.com/office/powerpoint/2010/main" val="1129908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E8A34B1-6F17-44DE-AEEC-A45B9E836E10}"/>
              </a:ext>
            </a:extLst>
          </p:cNvPr>
          <p:cNvSpPr>
            <a:spLocks noGrp="1"/>
          </p:cNvSpPr>
          <p:nvPr>
            <p:ph type="sldNum" sz="quarter" idx="12"/>
          </p:nvPr>
        </p:nvSpPr>
        <p:spPr/>
        <p:txBody>
          <a:bodyPr/>
          <a:lstStyle/>
          <a:p>
            <a:pPr>
              <a:defRPr/>
            </a:pPr>
            <a:fld id="{960698AD-12CC-40AA-8D10-0F798C67E17D}" type="slidenum">
              <a:rPr lang="zh-CN" altLang="en-US" smtClean="0"/>
              <a:pPr>
                <a:defRPr/>
              </a:pPr>
              <a:t>44</a:t>
            </a:fld>
            <a:endParaRPr lang="zh-CN" altLang="en-US"/>
          </a:p>
        </p:txBody>
      </p:sp>
      <p:sp>
        <p:nvSpPr>
          <p:cNvPr id="6" name="ZoneTexte 5">
            <a:extLst>
              <a:ext uri="{FF2B5EF4-FFF2-40B4-BE49-F238E27FC236}">
                <a16:creationId xmlns:a16="http://schemas.microsoft.com/office/drawing/2014/main" id="{E407A877-E87B-4CDE-BD2A-B7887F47D665}"/>
              </a:ext>
            </a:extLst>
          </p:cNvPr>
          <p:cNvSpPr txBox="1">
            <a:spLocks noChangeArrowheads="1"/>
          </p:cNvSpPr>
          <p:nvPr/>
        </p:nvSpPr>
        <p:spPr bwMode="auto">
          <a:xfrm>
            <a:off x="293213" y="515215"/>
            <a:ext cx="13486872" cy="172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幼圆"/>
                <a:cs typeface="幼圆"/>
              </a:defRPr>
            </a:lvl1pPr>
            <a:lvl2pPr marL="742950" indent="-285750">
              <a:defRPr>
                <a:solidFill>
                  <a:schemeClr val="tx1"/>
                </a:solidFill>
                <a:latin typeface="Calibri" panose="020F0502020204030204" pitchFamily="34" charset="0"/>
                <a:ea typeface="幼圆"/>
                <a:cs typeface="幼圆"/>
              </a:defRPr>
            </a:lvl2pPr>
            <a:lvl3pPr marL="1143000" indent="-228600">
              <a:defRPr>
                <a:solidFill>
                  <a:schemeClr val="tx1"/>
                </a:solidFill>
                <a:latin typeface="Calibri" panose="020F0502020204030204" pitchFamily="34" charset="0"/>
                <a:ea typeface="幼圆"/>
                <a:cs typeface="幼圆"/>
              </a:defRPr>
            </a:lvl3pPr>
            <a:lvl4pPr marL="1600200" indent="-228600">
              <a:defRPr>
                <a:solidFill>
                  <a:schemeClr val="tx1"/>
                </a:solidFill>
                <a:latin typeface="Calibri" panose="020F0502020204030204" pitchFamily="34" charset="0"/>
                <a:ea typeface="幼圆"/>
                <a:cs typeface="幼圆"/>
              </a:defRPr>
            </a:lvl4pPr>
            <a:lvl5pPr marL="2057400" indent="-228600">
              <a:defRPr>
                <a:solidFill>
                  <a:schemeClr val="tx1"/>
                </a:solidFill>
                <a:latin typeface="Calibri" panose="020F0502020204030204" pitchFamily="34" charset="0"/>
                <a:ea typeface="幼圆"/>
                <a:cs typeface="幼圆"/>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幼圆"/>
                <a:cs typeface="幼圆"/>
              </a:defRPr>
            </a:lvl9pPr>
          </a:lstStyle>
          <a:p>
            <a:pPr marL="342900" indent="-342900">
              <a:lnSpc>
                <a:spcPct val="107000"/>
              </a:lnSpc>
              <a:spcBef>
                <a:spcPts val="600"/>
              </a:spcBef>
              <a:spcAft>
                <a:spcPts val="600"/>
              </a:spcAft>
              <a:buFont typeface="Symbol" panose="05050102010706020507" pitchFamily="18" charset="2"/>
              <a:buChar char=""/>
            </a:pPr>
            <a:r>
              <a:rPr lang="fr-FR" altLang="fr-FR" dirty="0">
                <a:latin typeface="Bookman Old Style" panose="02050604050505020204" pitchFamily="18" charset="0"/>
                <a:cs typeface="Arial" panose="020B0604020202020204" pitchFamily="34" charset="0"/>
              </a:rPr>
              <a:t>User </a:t>
            </a:r>
            <a:r>
              <a:rPr lang="fr-FR" altLang="fr-FR" dirty="0" err="1">
                <a:latin typeface="Bookman Old Style" panose="02050604050505020204" pitchFamily="18" charset="0"/>
                <a:cs typeface="Arial" panose="020B0604020202020204" pitchFamily="34" charset="0"/>
              </a:rPr>
              <a:t>Similarity</a:t>
            </a:r>
            <a:r>
              <a:rPr lang="fr-FR" altLang="fr-FR" dirty="0">
                <a:latin typeface="Bookman Old Style" panose="02050604050505020204" pitchFamily="18" charset="0"/>
                <a:cs typeface="Arial" panose="020B0604020202020204" pitchFamily="34" charset="0"/>
              </a:rPr>
              <a:t> and Trust in Online Social Networks: An </a:t>
            </a:r>
            <a:r>
              <a:rPr lang="fr-FR" altLang="fr-FR" dirty="0" err="1">
                <a:latin typeface="Bookman Old Style" panose="02050604050505020204" pitchFamily="18" charset="0"/>
                <a:cs typeface="Arial" panose="020B0604020202020204" pitchFamily="34" charset="0"/>
              </a:rPr>
              <a:t>Overview</a:t>
            </a:r>
            <a:r>
              <a:rPr lang="fr-FR" altLang="fr-FR" dirty="0">
                <a:latin typeface="Bookman Old Style" panose="02050604050505020204" pitchFamily="18" charset="0"/>
                <a:cs typeface="Arial" panose="020B0604020202020204" pitchFamily="34" charset="0"/>
              </a:rPr>
              <a:t> </a:t>
            </a:r>
            <a:r>
              <a:rPr lang="fr-FR" altLang="fr-FR" dirty="0" err="1">
                <a:latin typeface="Bookman Old Style" panose="02050604050505020204" pitchFamily="18" charset="0"/>
                <a:cs typeface="Arial" panose="020B0604020202020204" pitchFamily="34" charset="0"/>
              </a:rPr>
              <a:t>Chapter</a:t>
            </a:r>
            <a:r>
              <a:rPr lang="fr-FR" altLang="fr-FR" dirty="0">
                <a:latin typeface="Bookman Old Style" panose="02050604050505020204" pitchFamily="18" charset="0"/>
                <a:cs typeface="Arial" panose="020B0604020202020204" pitchFamily="34" charset="0"/>
              </a:rPr>
              <a:t>, </a:t>
            </a:r>
            <a:r>
              <a:rPr lang="fr-FR" altLang="fr-FR" dirty="0" err="1">
                <a:latin typeface="Bookman Old Style" panose="02050604050505020204" pitchFamily="18" charset="0"/>
                <a:cs typeface="Arial" panose="020B0604020202020204" pitchFamily="34" charset="0"/>
              </a:rPr>
              <a:t>December</a:t>
            </a:r>
            <a:r>
              <a:rPr lang="fr-FR" altLang="fr-FR" dirty="0">
                <a:latin typeface="Bookman Old Style" panose="02050604050505020204" pitchFamily="18" charset="0"/>
                <a:cs typeface="Arial" panose="020B0604020202020204" pitchFamily="34" charset="0"/>
              </a:rPr>
              <a:t> 2022</a:t>
            </a:r>
          </a:p>
          <a:p>
            <a:pPr>
              <a:lnSpc>
                <a:spcPct val="107000"/>
              </a:lnSpc>
              <a:spcBef>
                <a:spcPts val="600"/>
              </a:spcBef>
              <a:spcAft>
                <a:spcPts val="600"/>
              </a:spcAft>
            </a:pPr>
            <a:r>
              <a:rPr lang="ar-DZ" altLang="fr-FR" dirty="0">
                <a:latin typeface="Bookman Old Style" panose="02050604050505020204" pitchFamily="18" charset="0"/>
                <a:cs typeface="Arial" panose="020B0604020202020204" pitchFamily="34" charset="0"/>
              </a:rPr>
              <a:t>	</a:t>
            </a:r>
            <a:r>
              <a:rPr lang="fr-FR" altLang="fr-FR" dirty="0">
                <a:latin typeface="Bookman Old Style" panose="02050604050505020204" pitchFamily="18" charset="0"/>
                <a:cs typeface="Arial" panose="020B0604020202020204" pitchFamily="34" charset="0"/>
              </a:rPr>
              <a:t>Aya </a:t>
            </a:r>
            <a:r>
              <a:rPr lang="fr-FR" altLang="fr-FR" dirty="0" err="1">
                <a:latin typeface="Bookman Old Style" panose="02050604050505020204" pitchFamily="18" charset="0"/>
                <a:cs typeface="Arial" panose="020B0604020202020204" pitchFamily="34" charset="0"/>
              </a:rPr>
              <a:t>Zouaoui</a:t>
            </a:r>
            <a:r>
              <a:rPr lang="fr-FR" altLang="fr-FR" dirty="0">
                <a:latin typeface="Bookman Old Style" panose="02050604050505020204" pitchFamily="18" charset="0"/>
                <a:cs typeface="Arial" panose="020B0604020202020204" pitchFamily="34" charset="0"/>
              </a:rPr>
              <a:t>, Meriem </a:t>
            </a:r>
            <a:r>
              <a:rPr lang="fr-FR" altLang="fr-FR" dirty="0" err="1">
                <a:latin typeface="Bookman Old Style" panose="02050604050505020204" pitchFamily="18" charset="0"/>
                <a:cs typeface="Arial" panose="020B0604020202020204" pitchFamily="34" charset="0"/>
              </a:rPr>
              <a:t>Laifa</a:t>
            </a:r>
            <a:r>
              <a:rPr lang="fr-FR" altLang="fr-FR" dirty="0">
                <a:latin typeface="Bookman Old Style" panose="02050604050505020204" pitchFamily="18" charset="0"/>
                <a:cs typeface="Arial" panose="020B0604020202020204" pitchFamily="34" charset="0"/>
              </a:rPr>
              <a:t>, </a:t>
            </a:r>
            <a:r>
              <a:rPr lang="fr-FR" altLang="fr-FR" b="1" dirty="0">
                <a:latin typeface="Bookman Old Style" panose="02050604050505020204" pitchFamily="18" charset="0"/>
                <a:cs typeface="Arial" panose="020B0604020202020204" pitchFamily="34" charset="0"/>
              </a:rPr>
              <a:t>Samir </a:t>
            </a:r>
            <a:r>
              <a:rPr lang="fr-FR" altLang="fr-FR" b="1" dirty="0" err="1">
                <a:latin typeface="Bookman Old Style" panose="02050604050505020204" pitchFamily="18" charset="0"/>
                <a:cs typeface="Arial" panose="020B0604020202020204" pitchFamily="34" charset="0"/>
              </a:rPr>
              <a:t>Akrouf</a:t>
            </a:r>
            <a:endParaRPr lang="fr-FR" altLang="fr-FR" b="1" dirty="0">
              <a:latin typeface="Bookman Old Style" panose="02050604050505020204" pitchFamily="18" charset="0"/>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fr-FR" altLang="fr-FR" dirty="0">
                <a:latin typeface="Bookman Old Style" panose="02050604050505020204" pitchFamily="18" charset="0"/>
                <a:cs typeface="Arial" panose="020B0604020202020204" pitchFamily="34" charset="0"/>
              </a:rPr>
              <a:t>Social Influence </a:t>
            </a:r>
            <a:r>
              <a:rPr lang="fr-FR" altLang="fr-FR" dirty="0" err="1">
                <a:latin typeface="Bookman Old Style" panose="02050604050505020204" pitchFamily="18" charset="0"/>
                <a:cs typeface="Arial" panose="020B0604020202020204" pitchFamily="34" charset="0"/>
              </a:rPr>
              <a:t>Analysis</a:t>
            </a:r>
            <a:r>
              <a:rPr lang="fr-FR" altLang="fr-FR" dirty="0">
                <a:latin typeface="Bookman Old Style" panose="02050604050505020204" pitchFamily="18" charset="0"/>
                <a:cs typeface="Arial" panose="020B0604020202020204" pitchFamily="34" charset="0"/>
              </a:rPr>
              <a:t> in Online Social Networks for Viral Marketing: A Survey, </a:t>
            </a:r>
            <a:r>
              <a:rPr lang="fr-FR" altLang="fr-FR" dirty="0" err="1">
                <a:latin typeface="Bookman Old Style" panose="02050604050505020204" pitchFamily="18" charset="0"/>
                <a:cs typeface="Arial" panose="020B0604020202020204" pitchFamily="34" charset="0"/>
              </a:rPr>
              <a:t>Chapter</a:t>
            </a:r>
            <a:r>
              <a:rPr lang="fr-FR" altLang="fr-FR" dirty="0">
                <a:latin typeface="Bookman Old Style" panose="02050604050505020204" pitchFamily="18" charset="0"/>
                <a:cs typeface="Arial" panose="020B0604020202020204" pitchFamily="34" charset="0"/>
              </a:rPr>
              <a:t>, </a:t>
            </a:r>
            <a:r>
              <a:rPr lang="fr-FR" altLang="fr-FR" dirty="0" err="1">
                <a:latin typeface="Bookman Old Style" panose="02050604050505020204" pitchFamily="18" charset="0"/>
                <a:cs typeface="Arial" panose="020B0604020202020204" pitchFamily="34" charset="0"/>
              </a:rPr>
              <a:t>December</a:t>
            </a:r>
            <a:r>
              <a:rPr lang="fr-FR" altLang="fr-FR" dirty="0">
                <a:latin typeface="Bookman Old Style" panose="02050604050505020204" pitchFamily="18" charset="0"/>
                <a:cs typeface="Arial" panose="020B0604020202020204" pitchFamily="34" charset="0"/>
              </a:rPr>
              <a:t> 2022</a:t>
            </a:r>
          </a:p>
          <a:p>
            <a:pPr>
              <a:lnSpc>
                <a:spcPct val="107000"/>
              </a:lnSpc>
              <a:spcBef>
                <a:spcPts val="600"/>
              </a:spcBef>
              <a:spcAft>
                <a:spcPts val="600"/>
              </a:spcAft>
            </a:pPr>
            <a:r>
              <a:rPr lang="ar-DZ" altLang="fr-FR" dirty="0">
                <a:latin typeface="Bookman Old Style" panose="02050604050505020204" pitchFamily="18" charset="0"/>
                <a:cs typeface="Arial" panose="020B0604020202020204" pitchFamily="34" charset="0"/>
              </a:rPr>
              <a:t>	</a:t>
            </a:r>
            <a:r>
              <a:rPr lang="fr-FR" altLang="fr-FR" dirty="0">
                <a:latin typeface="Bookman Old Style" panose="02050604050505020204" pitchFamily="18" charset="0"/>
                <a:cs typeface="Arial" panose="020B0604020202020204" pitchFamily="34" charset="0"/>
              </a:rPr>
              <a:t>Halima </a:t>
            </a:r>
            <a:r>
              <a:rPr lang="fr-FR" altLang="fr-FR" dirty="0" err="1">
                <a:latin typeface="Bookman Old Style" panose="02050604050505020204" pitchFamily="18" charset="0"/>
                <a:cs typeface="Arial" panose="020B0604020202020204" pitchFamily="34" charset="0"/>
              </a:rPr>
              <a:t>Baabcha</a:t>
            </a:r>
            <a:r>
              <a:rPr lang="fr-FR" altLang="fr-FR" dirty="0">
                <a:latin typeface="Bookman Old Style" panose="02050604050505020204" pitchFamily="18" charset="0"/>
                <a:cs typeface="Arial" panose="020B0604020202020204" pitchFamily="34" charset="0"/>
              </a:rPr>
              <a:t>, Meriem </a:t>
            </a:r>
            <a:r>
              <a:rPr lang="fr-FR" altLang="fr-FR" dirty="0" err="1">
                <a:latin typeface="Bookman Old Style" panose="02050604050505020204" pitchFamily="18" charset="0"/>
                <a:cs typeface="Arial" panose="020B0604020202020204" pitchFamily="34" charset="0"/>
              </a:rPr>
              <a:t>Laifa</a:t>
            </a:r>
            <a:r>
              <a:rPr lang="fr-FR" altLang="fr-FR" dirty="0">
                <a:latin typeface="Bookman Old Style" panose="02050604050505020204" pitchFamily="18" charset="0"/>
                <a:cs typeface="Arial" panose="020B0604020202020204" pitchFamily="34" charset="0"/>
              </a:rPr>
              <a:t>, </a:t>
            </a:r>
            <a:r>
              <a:rPr lang="fr-FR" altLang="fr-FR" b="1" dirty="0">
                <a:latin typeface="Bookman Old Style" panose="02050604050505020204" pitchFamily="18" charset="0"/>
                <a:cs typeface="Arial" panose="020B0604020202020204" pitchFamily="34" charset="0"/>
              </a:rPr>
              <a:t>Samir </a:t>
            </a:r>
            <a:r>
              <a:rPr lang="fr-FR" altLang="fr-FR" b="1" dirty="0" err="1">
                <a:latin typeface="Bookman Old Style" panose="02050604050505020204" pitchFamily="18" charset="0"/>
                <a:cs typeface="Arial" panose="020B0604020202020204" pitchFamily="34" charset="0"/>
              </a:rPr>
              <a:t>Akrouf</a:t>
            </a:r>
            <a:endParaRPr lang="fr-FR" altLang="fr-FR" b="1" dirty="0">
              <a:latin typeface="Bookman Old Style" panose="02050604050505020204" pitchFamily="18" charset="0"/>
              <a:cs typeface="Arial" panose="020B0604020202020204" pitchFamily="34" charset="0"/>
            </a:endParaRPr>
          </a:p>
        </p:txBody>
      </p:sp>
      <p:sp>
        <p:nvSpPr>
          <p:cNvPr id="9" name="ZoneTexte 8">
            <a:extLst>
              <a:ext uri="{FF2B5EF4-FFF2-40B4-BE49-F238E27FC236}">
                <a16:creationId xmlns:a16="http://schemas.microsoft.com/office/drawing/2014/main" id="{99FC3B22-81F2-4214-9F13-F68A9018A1F1}"/>
              </a:ext>
            </a:extLst>
          </p:cNvPr>
          <p:cNvSpPr txBox="1"/>
          <p:nvPr/>
        </p:nvSpPr>
        <p:spPr>
          <a:xfrm>
            <a:off x="293213" y="2375200"/>
            <a:ext cx="13266737" cy="1122167"/>
          </a:xfrm>
          <a:prstGeom prst="rect">
            <a:avLst/>
          </a:prstGeom>
          <a:noFill/>
        </p:spPr>
        <p:txBody>
          <a:bodyPr wrap="square">
            <a:spAutoFit/>
          </a:bodyPr>
          <a:lstStyle/>
          <a:p>
            <a:pPr marL="285750" indent="-285750">
              <a:lnSpc>
                <a:spcPct val="107000"/>
              </a:lnSpc>
              <a:spcBef>
                <a:spcPts val="600"/>
              </a:spcBef>
              <a:spcAft>
                <a:spcPts val="600"/>
              </a:spcAft>
              <a:buFont typeface="Arial" panose="020B0604020202020204" pitchFamily="34" charset="0"/>
              <a:buChar char="•"/>
            </a:pPr>
            <a:r>
              <a:rPr lang="en-US" dirty="0">
                <a:latin typeface="Bookman Old Style" panose="02050604050505020204" pitchFamily="18" charset="0"/>
                <a:ea typeface="幼圆"/>
                <a:cs typeface="Arial" panose="020B0604020202020204" pitchFamily="34" charset="0"/>
              </a:rPr>
              <a:t>Blended Learning in Algeria: Assessing Students’ Satisfaction and Future Preferences Using SEM and Sentiment Analysis, June 2023, </a:t>
            </a:r>
            <a:r>
              <a:rPr lang="en-US" dirty="0">
                <a:latin typeface="Bookman Old Style" panose="02050604050505020204" pitchFamily="18" charset="0"/>
                <a:ea typeface="幼圆"/>
                <a:cs typeface="Arial" panose="020B0604020202020204" pitchFamily="34" charset="0"/>
                <a:hlinkClick r:id="rId2">
                  <a:extLst>
                    <a:ext uri="{A12FA001-AC4F-418D-AE19-62706E023703}">
                      <ahyp:hlinkClr xmlns:ahyp="http://schemas.microsoft.com/office/drawing/2018/hyperlinkcolor" val="tx"/>
                    </a:ext>
                  </a:extLst>
                </a:hlinkClick>
              </a:rPr>
              <a:t>Innovative Higher Education</a:t>
            </a:r>
            <a:r>
              <a:rPr lang="en-US" dirty="0">
                <a:latin typeface="Bookman Old Style" panose="02050604050505020204" pitchFamily="18" charset="0"/>
                <a:ea typeface="幼圆"/>
                <a:cs typeface="Arial" panose="020B0604020202020204" pitchFamily="34" charset="0"/>
              </a:rPr>
              <a:t> 48(5)</a:t>
            </a:r>
          </a:p>
          <a:p>
            <a:pPr>
              <a:lnSpc>
                <a:spcPct val="107000"/>
              </a:lnSpc>
              <a:spcBef>
                <a:spcPts val="600"/>
              </a:spcBef>
              <a:spcAft>
                <a:spcPts val="600"/>
              </a:spcAft>
            </a:pPr>
            <a:r>
              <a:rPr lang="fr-FR" altLang="fr-FR" dirty="0">
                <a:latin typeface="Bookman Old Style" panose="02050604050505020204" pitchFamily="18" charset="0"/>
                <a:ea typeface="幼圆"/>
                <a:cs typeface="Arial" panose="020B0604020202020204" pitchFamily="34" charset="0"/>
              </a:rPr>
              <a:t>      Meriem </a:t>
            </a:r>
            <a:r>
              <a:rPr lang="fr-FR" altLang="fr-FR" dirty="0" err="1">
                <a:latin typeface="Bookman Old Style" panose="02050604050505020204" pitchFamily="18" charset="0"/>
                <a:ea typeface="幼圆"/>
                <a:cs typeface="Arial" panose="020B0604020202020204" pitchFamily="34" charset="0"/>
              </a:rPr>
              <a:t>Laifa</a:t>
            </a:r>
            <a:r>
              <a:rPr lang="en-US" altLang="fr-FR" dirty="0">
                <a:latin typeface="Bookman Old Style" panose="02050604050505020204" pitchFamily="18" charset="0"/>
                <a:ea typeface="幼圆"/>
                <a:cs typeface="Arial" panose="020B0604020202020204" pitchFamily="34" charset="0"/>
              </a:rPr>
              <a:t>, </a:t>
            </a:r>
            <a:r>
              <a:rPr lang="fr-FR" altLang="fr-FR" dirty="0">
                <a:latin typeface="Bookman Old Style" panose="02050604050505020204" pitchFamily="18" charset="0"/>
                <a:ea typeface="幼圆"/>
                <a:cs typeface="Arial" panose="020B0604020202020204" pitchFamily="34" charset="0"/>
              </a:rPr>
              <a:t>Roya </a:t>
            </a:r>
            <a:r>
              <a:rPr lang="fr-FR" altLang="fr-FR" dirty="0" err="1">
                <a:latin typeface="Bookman Old Style" panose="02050604050505020204" pitchFamily="18" charset="0"/>
                <a:ea typeface="幼圆"/>
                <a:cs typeface="Arial" panose="020B0604020202020204" pitchFamily="34" charset="0"/>
              </a:rPr>
              <a:t>Imani</a:t>
            </a:r>
            <a:r>
              <a:rPr lang="fr-FR" altLang="fr-FR" dirty="0">
                <a:latin typeface="Bookman Old Style" panose="02050604050505020204" pitchFamily="18" charset="0"/>
                <a:ea typeface="幼圆"/>
                <a:cs typeface="Arial" panose="020B0604020202020204" pitchFamily="34" charset="0"/>
              </a:rPr>
              <a:t> </a:t>
            </a:r>
            <a:r>
              <a:rPr lang="fr-FR" altLang="fr-FR" dirty="0" err="1">
                <a:latin typeface="Bookman Old Style" panose="02050604050505020204" pitchFamily="18" charset="0"/>
                <a:ea typeface="幼圆"/>
                <a:cs typeface="Arial" panose="020B0604020202020204" pitchFamily="34" charset="0"/>
              </a:rPr>
              <a:t>Giglou</a:t>
            </a:r>
            <a:r>
              <a:rPr lang="fr-FR" altLang="fr-FR" dirty="0">
                <a:latin typeface="Bookman Old Style" panose="02050604050505020204" pitchFamily="18" charset="0"/>
                <a:ea typeface="幼圆"/>
                <a:cs typeface="Arial" panose="020B0604020202020204" pitchFamily="34" charset="0"/>
              </a:rPr>
              <a:t>, </a:t>
            </a:r>
            <a:r>
              <a:rPr lang="fr-FR" altLang="fr-FR" b="1" dirty="0">
                <a:latin typeface="Bookman Old Style" panose="02050604050505020204" pitchFamily="18" charset="0"/>
                <a:ea typeface="幼圆"/>
                <a:cs typeface="Arial" panose="020B0604020202020204" pitchFamily="34" charset="0"/>
              </a:rPr>
              <a:t>Samir </a:t>
            </a:r>
            <a:r>
              <a:rPr lang="fr-FR" altLang="fr-FR" b="1" dirty="0" err="1">
                <a:latin typeface="Bookman Old Style" panose="02050604050505020204" pitchFamily="18" charset="0"/>
                <a:ea typeface="幼圆"/>
                <a:cs typeface="Arial" panose="020B0604020202020204" pitchFamily="34" charset="0"/>
              </a:rPr>
              <a:t>Akrouf</a:t>
            </a:r>
            <a:endParaRPr lang="fr-FR" altLang="fr-FR" b="1" dirty="0">
              <a:latin typeface="Bookman Old Style" panose="02050604050505020204" pitchFamily="18" charset="0"/>
              <a:ea typeface="幼圆"/>
              <a:cs typeface="Arial" panose="020B0604020202020204" pitchFamily="34" charset="0"/>
            </a:endParaRPr>
          </a:p>
        </p:txBody>
      </p:sp>
      <p:sp>
        <p:nvSpPr>
          <p:cNvPr id="20" name="ZoneTexte 19">
            <a:extLst>
              <a:ext uri="{FF2B5EF4-FFF2-40B4-BE49-F238E27FC236}">
                <a16:creationId xmlns:a16="http://schemas.microsoft.com/office/drawing/2014/main" id="{143345BD-081D-4FE4-B276-54F7116C98D2}"/>
              </a:ext>
            </a:extLst>
          </p:cNvPr>
          <p:cNvSpPr txBox="1"/>
          <p:nvPr/>
        </p:nvSpPr>
        <p:spPr>
          <a:xfrm>
            <a:off x="293213" y="3941733"/>
            <a:ext cx="13944071" cy="1118063"/>
          </a:xfrm>
          <a:prstGeom prst="rect">
            <a:avLst/>
          </a:prstGeom>
          <a:noFill/>
        </p:spPr>
        <p:txBody>
          <a:bodyPr wrap="square">
            <a:spAutoFit/>
          </a:bodyPr>
          <a:lstStyle/>
          <a:p>
            <a:pPr marL="342900" indent="-342900">
              <a:lnSpc>
                <a:spcPct val="107000"/>
              </a:lnSpc>
              <a:spcBef>
                <a:spcPts val="600"/>
              </a:spcBef>
              <a:spcAft>
                <a:spcPts val="600"/>
              </a:spcAft>
              <a:buFont typeface="Arial" panose="020B0604020202020204" pitchFamily="34" charset="0"/>
              <a:buChar char="•"/>
            </a:pPr>
            <a:r>
              <a:rPr lang="en-US" dirty="0">
                <a:latin typeface="Bookman Old Style" panose="02050604050505020204" pitchFamily="18" charset="0"/>
                <a:ea typeface="幼圆"/>
                <a:cs typeface="Arial" panose="020B0604020202020204" pitchFamily="34" charset="0"/>
              </a:rPr>
              <a:t>SATISFACTION OF STUDENTS AND TEACHERS WITH BLENDED LEARNING DURING COVID-19 PANDEMIC: AN ALGERIAN CASE STUDY, June 2023</a:t>
            </a:r>
            <a:r>
              <a:rPr lang="fr-FR" dirty="0">
                <a:latin typeface="Bookman Old Style" panose="02050604050505020204" pitchFamily="18" charset="0"/>
                <a:ea typeface="幼圆"/>
                <a:cs typeface="Arial" panose="020B0604020202020204" pitchFamily="34" charset="0"/>
              </a:rPr>
              <a:t>, </a:t>
            </a:r>
            <a:r>
              <a:rPr lang="en-US" dirty="0">
                <a:latin typeface="Bookman Old Style" panose="02050604050505020204" pitchFamily="18" charset="0"/>
                <a:ea typeface="幼圆"/>
                <a:cs typeface="Arial" panose="020B0604020202020204" pitchFamily="34" charset="0"/>
                <a:hlinkClick r:id="rId3">
                  <a:extLst>
                    <a:ext uri="{A12FA001-AC4F-418D-AE19-62706E023703}">
                      <ahyp:hlinkClr xmlns:ahyp="http://schemas.microsoft.com/office/drawing/2018/hyperlinkcolor" val="tx"/>
                    </a:ext>
                  </a:extLst>
                </a:hlinkClick>
              </a:rPr>
              <a:t>International Journal of Learning Technology</a:t>
            </a:r>
            <a:endParaRPr lang="en-US" dirty="0">
              <a:latin typeface="Bookman Old Style" panose="02050604050505020204" pitchFamily="18" charset="0"/>
              <a:ea typeface="幼圆"/>
              <a:cs typeface="Arial" panose="020B0604020202020204" pitchFamily="34" charset="0"/>
            </a:endParaRPr>
          </a:p>
          <a:p>
            <a:pPr>
              <a:lnSpc>
                <a:spcPct val="107000"/>
              </a:lnSpc>
              <a:spcBef>
                <a:spcPts val="600"/>
              </a:spcBef>
              <a:spcAft>
                <a:spcPts val="600"/>
              </a:spcAft>
            </a:pPr>
            <a:r>
              <a:rPr lang="fr-FR" altLang="fr-FR" dirty="0">
                <a:latin typeface="Bookman Old Style" panose="02050604050505020204" pitchFamily="18" charset="0"/>
                <a:ea typeface="幼圆"/>
                <a:cs typeface="Arial" panose="020B0604020202020204" pitchFamily="34" charset="0"/>
              </a:rPr>
              <a:t>        Meriem </a:t>
            </a:r>
            <a:r>
              <a:rPr lang="fr-FR" altLang="fr-FR" dirty="0" err="1">
                <a:latin typeface="Bookman Old Style" panose="02050604050505020204" pitchFamily="18" charset="0"/>
                <a:ea typeface="幼圆"/>
                <a:cs typeface="Arial" panose="020B0604020202020204" pitchFamily="34" charset="0"/>
              </a:rPr>
              <a:t>Laifa</a:t>
            </a:r>
            <a:r>
              <a:rPr lang="en-US" altLang="fr-FR" dirty="0">
                <a:latin typeface="Bookman Old Style" panose="02050604050505020204" pitchFamily="18" charset="0"/>
                <a:ea typeface="幼圆"/>
                <a:cs typeface="Arial" panose="020B0604020202020204" pitchFamily="34" charset="0"/>
              </a:rPr>
              <a:t>, </a:t>
            </a:r>
            <a:r>
              <a:rPr lang="fr-FR" altLang="fr-FR" b="1" dirty="0">
                <a:latin typeface="Bookman Old Style" panose="02050604050505020204" pitchFamily="18" charset="0"/>
                <a:ea typeface="幼圆"/>
                <a:cs typeface="Arial" panose="020B0604020202020204" pitchFamily="34" charset="0"/>
              </a:rPr>
              <a:t>Samir </a:t>
            </a:r>
            <a:r>
              <a:rPr lang="fr-FR" altLang="fr-FR" b="1" dirty="0" err="1">
                <a:latin typeface="Bookman Old Style" panose="02050604050505020204" pitchFamily="18" charset="0"/>
                <a:ea typeface="幼圆"/>
                <a:cs typeface="Arial" panose="020B0604020202020204" pitchFamily="34" charset="0"/>
              </a:rPr>
              <a:t>Akrouf</a:t>
            </a:r>
            <a:r>
              <a:rPr lang="fr-FR" altLang="fr-FR" dirty="0">
                <a:latin typeface="Bookman Old Style" panose="02050604050505020204" pitchFamily="18" charset="0"/>
                <a:ea typeface="幼圆"/>
                <a:cs typeface="Arial" panose="020B0604020202020204" pitchFamily="34" charset="0"/>
              </a:rPr>
              <a:t>, Djamila </a:t>
            </a:r>
            <a:r>
              <a:rPr lang="fr-FR" altLang="fr-FR" dirty="0" err="1">
                <a:latin typeface="Bookman Old Style" panose="02050604050505020204" pitchFamily="18" charset="0"/>
                <a:ea typeface="幼圆"/>
                <a:cs typeface="Arial" panose="020B0604020202020204" pitchFamily="34" charset="0"/>
              </a:rPr>
              <a:t>Mohdeb</a:t>
            </a:r>
            <a:r>
              <a:rPr lang="fr-FR" altLang="fr-FR" dirty="0">
                <a:latin typeface="Bookman Old Style" panose="02050604050505020204" pitchFamily="18" charset="0"/>
                <a:ea typeface="幼圆"/>
                <a:cs typeface="Arial" panose="020B0604020202020204" pitchFamily="34" charset="0"/>
              </a:rPr>
              <a:t>, </a:t>
            </a:r>
            <a:r>
              <a:rPr lang="fr-FR" altLang="fr-FR" dirty="0" err="1">
                <a:latin typeface="Bookman Old Style" panose="02050604050505020204" pitchFamily="18" charset="0"/>
                <a:ea typeface="幼圆"/>
                <a:cs typeface="Arial" panose="020B0604020202020204" pitchFamily="34" charset="0"/>
              </a:rPr>
              <a:t>Mouhoub</a:t>
            </a:r>
            <a:r>
              <a:rPr lang="fr-FR" altLang="fr-FR" dirty="0">
                <a:latin typeface="Bookman Old Style" panose="02050604050505020204" pitchFamily="18" charset="0"/>
                <a:ea typeface="幼圆"/>
                <a:cs typeface="Arial" panose="020B0604020202020204" pitchFamily="34" charset="0"/>
              </a:rPr>
              <a:t> </a:t>
            </a:r>
            <a:r>
              <a:rPr lang="fr-FR" altLang="fr-FR" dirty="0" err="1">
                <a:latin typeface="Bookman Old Style" panose="02050604050505020204" pitchFamily="18" charset="0"/>
                <a:ea typeface="幼圆"/>
                <a:cs typeface="Arial" panose="020B0604020202020204" pitchFamily="34" charset="0"/>
              </a:rPr>
              <a:t>Belazoug</a:t>
            </a:r>
            <a:endParaRPr lang="en-US" dirty="0">
              <a:latin typeface="Bookman Old Style" panose="02050604050505020204" pitchFamily="18" charset="0"/>
              <a:ea typeface="幼圆"/>
              <a:cs typeface="Arial" panose="020B0604020202020204" pitchFamily="34" charset="0"/>
            </a:endParaRPr>
          </a:p>
        </p:txBody>
      </p:sp>
      <p:sp>
        <p:nvSpPr>
          <p:cNvPr id="22" name="ZoneTexte 21">
            <a:extLst>
              <a:ext uri="{FF2B5EF4-FFF2-40B4-BE49-F238E27FC236}">
                <a16:creationId xmlns:a16="http://schemas.microsoft.com/office/drawing/2014/main" id="{605B944B-3A3C-48E1-9C45-1E09B9506D27}"/>
              </a:ext>
            </a:extLst>
          </p:cNvPr>
          <p:cNvSpPr txBox="1"/>
          <p:nvPr/>
        </p:nvSpPr>
        <p:spPr>
          <a:xfrm>
            <a:off x="293213" y="5337028"/>
            <a:ext cx="13486872" cy="1276055"/>
          </a:xfrm>
          <a:prstGeom prst="rect">
            <a:avLst/>
          </a:prstGeom>
          <a:noFill/>
        </p:spPr>
        <p:txBody>
          <a:bodyPr wrap="square">
            <a:spAutoFit/>
          </a:bodyPr>
          <a:lstStyle/>
          <a:p>
            <a:pPr marL="342900" indent="-342900">
              <a:lnSpc>
                <a:spcPct val="107000"/>
              </a:lnSpc>
              <a:spcBef>
                <a:spcPts val="600"/>
              </a:spcBef>
              <a:spcAft>
                <a:spcPts val="600"/>
              </a:spcAft>
              <a:buFont typeface="Arial" panose="020B0604020202020204" pitchFamily="34" charset="0"/>
              <a:buChar char="•"/>
            </a:pPr>
            <a:r>
              <a:rPr lang="en-US" dirty="0">
                <a:latin typeface="Bookman Old Style" panose="02050604050505020204" pitchFamily="18" charset="0"/>
                <a:ea typeface="幼圆"/>
                <a:cs typeface="Arial" panose="020B0604020202020204" pitchFamily="34" charset="0"/>
              </a:rPr>
              <a:t>Fast approach for link prediction in complex networks based on graph decomposition, March 2023</a:t>
            </a:r>
          </a:p>
          <a:p>
            <a:pPr lvl="1">
              <a:lnSpc>
                <a:spcPct val="107000"/>
              </a:lnSpc>
              <a:spcBef>
                <a:spcPts val="600"/>
              </a:spcBef>
              <a:spcAft>
                <a:spcPts val="600"/>
              </a:spcAft>
            </a:pPr>
            <a:r>
              <a:rPr lang="en-US" dirty="0">
                <a:latin typeface="Bookman Old Style" panose="02050604050505020204" pitchFamily="18" charset="0"/>
                <a:ea typeface="幼圆"/>
                <a:cs typeface="Arial" panose="020B0604020202020204" pitchFamily="34" charset="0"/>
                <a:hlinkClick r:id="rId4">
                  <a:extLst>
                    <a:ext uri="{A12FA001-AC4F-418D-AE19-62706E023703}">
                      <ahyp:hlinkClr xmlns:ahyp="http://schemas.microsoft.com/office/drawing/2018/hyperlinkcolor" val="tx"/>
                    </a:ext>
                  </a:extLst>
                </a:hlinkClick>
              </a:rPr>
              <a:t>Evolving Systems</a:t>
            </a:r>
            <a:r>
              <a:rPr lang="en-US" dirty="0">
                <a:latin typeface="Bookman Old Style" panose="02050604050505020204" pitchFamily="18" charset="0"/>
                <a:ea typeface="幼圆"/>
                <a:cs typeface="Arial" panose="020B0604020202020204" pitchFamily="34" charset="0"/>
              </a:rPr>
              <a:t> 15(2)</a:t>
            </a:r>
          </a:p>
          <a:p>
            <a:pPr>
              <a:lnSpc>
                <a:spcPct val="107000"/>
              </a:lnSpc>
              <a:spcBef>
                <a:spcPts val="600"/>
              </a:spcBef>
              <a:spcAft>
                <a:spcPts val="600"/>
              </a:spcAft>
            </a:pPr>
            <a:r>
              <a:rPr lang="en-US" dirty="0">
                <a:latin typeface="Bookman Old Style" panose="02050604050505020204" pitchFamily="18" charset="0"/>
                <a:ea typeface="幼圆"/>
                <a:cs typeface="Arial" panose="020B0604020202020204" pitchFamily="34" charset="0"/>
              </a:rPr>
              <a:t>       Abdelhamid </a:t>
            </a:r>
            <a:r>
              <a:rPr lang="en-US" dirty="0" err="1">
                <a:latin typeface="Bookman Old Style" panose="02050604050505020204" pitchFamily="18" charset="0"/>
                <a:ea typeface="幼圆"/>
                <a:cs typeface="Arial" panose="020B0604020202020204" pitchFamily="34" charset="0"/>
              </a:rPr>
              <a:t>Saifi</a:t>
            </a:r>
            <a:r>
              <a:rPr lang="en-US" dirty="0">
                <a:latin typeface="Bookman Old Style" panose="02050604050505020204" pitchFamily="18" charset="0"/>
                <a:ea typeface="幼圆"/>
                <a:cs typeface="Arial" panose="020B0604020202020204" pitchFamily="34" charset="0"/>
              </a:rPr>
              <a:t>, Farid </a:t>
            </a:r>
            <a:r>
              <a:rPr lang="en-US" dirty="0" err="1">
                <a:latin typeface="Bookman Old Style" panose="02050604050505020204" pitchFamily="18" charset="0"/>
                <a:ea typeface="幼圆"/>
                <a:cs typeface="Arial" panose="020B0604020202020204" pitchFamily="34" charset="0"/>
              </a:rPr>
              <a:t>Nouioua</a:t>
            </a:r>
            <a:r>
              <a:rPr lang="en-US" dirty="0">
                <a:latin typeface="Bookman Old Style" panose="02050604050505020204" pitchFamily="18" charset="0"/>
                <a:ea typeface="幼圆"/>
                <a:cs typeface="Arial" panose="020B0604020202020204" pitchFamily="34" charset="0"/>
              </a:rPr>
              <a:t>, </a:t>
            </a:r>
            <a:r>
              <a:rPr lang="en-US" b="1" dirty="0">
                <a:latin typeface="Bookman Old Style" panose="02050604050505020204" pitchFamily="18" charset="0"/>
                <a:ea typeface="幼圆"/>
                <a:cs typeface="Arial" panose="020B0604020202020204" pitchFamily="34" charset="0"/>
              </a:rPr>
              <a:t>Samir </a:t>
            </a:r>
            <a:r>
              <a:rPr lang="en-US" b="1" dirty="0" err="1">
                <a:latin typeface="Bookman Old Style" panose="02050604050505020204" pitchFamily="18" charset="0"/>
                <a:ea typeface="幼圆"/>
                <a:cs typeface="Arial" panose="020B0604020202020204" pitchFamily="34" charset="0"/>
              </a:rPr>
              <a:t>Akrouf</a:t>
            </a:r>
            <a:endParaRPr lang="en-US" b="1" dirty="0">
              <a:latin typeface="Bookman Old Style" panose="02050604050505020204" pitchFamily="18" charset="0"/>
              <a:ea typeface="幼圆"/>
              <a:cs typeface="Arial" panose="020B0604020202020204" pitchFamily="34" charset="0"/>
            </a:endParaRPr>
          </a:p>
        </p:txBody>
      </p:sp>
    </p:spTree>
    <p:extLst>
      <p:ext uri="{BB962C8B-B14F-4D97-AF65-F5344CB8AC3E}">
        <p14:creationId xmlns:p14="http://schemas.microsoft.com/office/powerpoint/2010/main" val="4019418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994872B-6C23-4A3B-A801-E6CE56748653}"/>
              </a:ext>
            </a:extLst>
          </p:cNvPr>
          <p:cNvSpPr>
            <a:spLocks noGrp="1"/>
          </p:cNvSpPr>
          <p:nvPr>
            <p:ph type="sldNum" sz="quarter" idx="12"/>
          </p:nvPr>
        </p:nvSpPr>
        <p:spPr/>
        <p:txBody>
          <a:bodyPr/>
          <a:lstStyle/>
          <a:p>
            <a:pPr>
              <a:defRPr/>
            </a:pPr>
            <a:fld id="{960698AD-12CC-40AA-8D10-0F798C67E17D}" type="slidenum">
              <a:rPr lang="zh-CN" altLang="en-US" smtClean="0"/>
              <a:pPr>
                <a:defRPr/>
              </a:pPr>
              <a:t>45</a:t>
            </a:fld>
            <a:endParaRPr lang="zh-CN" altLang="en-US"/>
          </a:p>
        </p:txBody>
      </p:sp>
      <p:sp>
        <p:nvSpPr>
          <p:cNvPr id="5" name="ZoneTexte 4">
            <a:extLst>
              <a:ext uri="{FF2B5EF4-FFF2-40B4-BE49-F238E27FC236}">
                <a16:creationId xmlns:a16="http://schemas.microsoft.com/office/drawing/2014/main" id="{4F670116-FCE6-402E-92F7-AFD9D027D171}"/>
              </a:ext>
            </a:extLst>
          </p:cNvPr>
          <p:cNvSpPr txBox="1"/>
          <p:nvPr/>
        </p:nvSpPr>
        <p:spPr>
          <a:xfrm>
            <a:off x="3581825" y="576537"/>
            <a:ext cx="7332132" cy="923330"/>
          </a:xfrm>
          <a:prstGeom prst="rect">
            <a:avLst/>
          </a:prstGeom>
          <a:noFill/>
        </p:spPr>
        <p:txBody>
          <a:bodyPr wrap="square">
            <a:spAutoFit/>
          </a:bodyPr>
          <a:lstStyle/>
          <a:p>
            <a:pPr algn="ctr" defTabSz="960120" rtl="1" eaLnBrk="0" fontAlgn="base" hangingPunct="0">
              <a:lnSpc>
                <a:spcPct val="90000"/>
              </a:lnSpc>
              <a:spcBef>
                <a:spcPct val="0"/>
              </a:spcBef>
              <a:spcAft>
                <a:spcPct val="35000"/>
              </a:spcAft>
              <a:defRPr/>
            </a:pPr>
            <a:r>
              <a:rPr lang="ar-DZ" sz="6000" b="1" dirty="0">
                <a:solidFill>
                  <a:srgbClr val="F7DEB0">
                    <a:lumMod val="50000"/>
                  </a:srgbClr>
                </a:solidFill>
                <a:latin typeface="Calibri" panose="020F0502020204030204" pitchFamily="34" charset="0"/>
                <a:ea typeface="幼圆" pitchFamily="1" charset="-122"/>
              </a:rPr>
              <a:t>المراجع</a:t>
            </a:r>
            <a:endParaRPr lang="fr-FR" sz="6000" b="1" dirty="0">
              <a:solidFill>
                <a:srgbClr val="F7DEB0">
                  <a:lumMod val="50000"/>
                </a:srgbClr>
              </a:solidFill>
              <a:latin typeface="Calibri" panose="020F0502020204030204" pitchFamily="34" charset="0"/>
              <a:ea typeface="幼圆" pitchFamily="1" charset="-122"/>
            </a:endParaRPr>
          </a:p>
        </p:txBody>
      </p:sp>
      <p:sp>
        <p:nvSpPr>
          <p:cNvPr id="11" name="ZoneTexte 10">
            <a:extLst>
              <a:ext uri="{FF2B5EF4-FFF2-40B4-BE49-F238E27FC236}">
                <a16:creationId xmlns:a16="http://schemas.microsoft.com/office/drawing/2014/main" id="{C39778A1-4ACE-4A5C-91D9-0FA436CCC601}"/>
              </a:ext>
            </a:extLst>
          </p:cNvPr>
          <p:cNvSpPr txBox="1"/>
          <p:nvPr/>
        </p:nvSpPr>
        <p:spPr>
          <a:xfrm>
            <a:off x="423758" y="1945306"/>
            <a:ext cx="13648266" cy="5232202"/>
          </a:xfrm>
          <a:prstGeom prst="rect">
            <a:avLst/>
          </a:prstGeom>
          <a:noFill/>
        </p:spPr>
        <p:txBody>
          <a:bodyPr wrap="square">
            <a:spAutoFit/>
          </a:bodyPr>
          <a:lstStyle/>
          <a:p>
            <a:pPr marL="342900" indent="-342900">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"No More FOMO: Limiting Social Media Decreases Loneliness and Depression" - Étude de l'Université de Pennsylvanie, Journal of Social and Clinical Psychology, 2019.</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"Teens and Cyberbullying" - Rapport du Pew Research Center, 2022.</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"Association of social media use with life satisfaction and depression among U.S. young adults" - Article de la revue Nature, 2021.</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err="1">
                <a:effectLst/>
                <a:latin typeface="Calibri" panose="020F0502020204030204" pitchFamily="34" charset="0"/>
                <a:ea typeface="Calibri" panose="020F0502020204030204" pitchFamily="34" charset="0"/>
                <a:cs typeface="Arial" panose="020B0604020202020204" pitchFamily="34" charset="0"/>
              </a:rPr>
              <a:t>StatusOfMind</a:t>
            </a:r>
            <a:r>
              <a:rPr lang="en-US" sz="1800" dirty="0">
                <a:effectLst/>
                <a:latin typeface="Calibri" panose="020F0502020204030204" pitchFamily="34" charset="0"/>
                <a:ea typeface="Calibri" panose="020F0502020204030204" pitchFamily="34" charset="0"/>
                <a:cs typeface="Arial" panose="020B0604020202020204" pitchFamily="34" charset="0"/>
              </a:rPr>
              <a:t>: Social media and young people's mental health and wellbeing" - Rapport du Royal Society for Public Health, 2022.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"No More Scrolling: How Excessive Social Media Consumption Disrupts Daily Life" - Étude de </a:t>
            </a:r>
            <a:r>
              <a:rPr lang="en-US" sz="1800" dirty="0" err="1">
                <a:effectLst/>
                <a:latin typeface="Calibri" panose="020F0502020204030204" pitchFamily="34" charset="0"/>
                <a:ea typeface="Calibri" panose="020F0502020204030204" pitchFamily="34" charset="0"/>
                <a:cs typeface="Arial" panose="020B0604020202020204" pitchFamily="34" charset="0"/>
              </a:rPr>
              <a:t>l'UC</a:t>
            </a:r>
            <a:r>
              <a:rPr lang="en-US" sz="1800" dirty="0">
                <a:effectLst/>
                <a:latin typeface="Calibri" panose="020F0502020204030204" pitchFamily="34" charset="0"/>
                <a:ea typeface="Calibri" panose="020F0502020204030204" pitchFamily="34" charset="0"/>
                <a:cs typeface="Arial" panose="020B0604020202020204" pitchFamily="34" charset="0"/>
              </a:rPr>
              <a:t> Berkeley, Psychology Today, 2020.</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"Problematic Social Media Use and Disordered Eating Behavior Among Adolescents" - American Journal of Health Behavior, 2023.</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r>
              <a:rPr lang="fr-FR" sz="1800" dirty="0">
                <a:effectLst/>
                <a:latin typeface="Calibri" panose="020F0502020204030204" pitchFamily="34" charset="0"/>
                <a:ea typeface="Calibri" panose="020F0502020204030204" pitchFamily="34" charset="0"/>
                <a:cs typeface="Arial" panose="020B0604020202020204" pitchFamily="34" charset="0"/>
              </a:rPr>
              <a:t>"Les médias sociaux et la désinformation à l'ère de la COVID-19" - Rapport de l'UNESCO sur la désinformation, 2021.</a:t>
            </a:r>
          </a:p>
          <a:p>
            <a:pPr marL="342900" indent="-342900">
              <a:spcBef>
                <a:spcPct val="0"/>
              </a:spcBef>
              <a:spcAft>
                <a:spcPts val="1200"/>
              </a:spcAft>
              <a:buClrTx/>
              <a:buSzTx/>
              <a:buFont typeface="+mj-lt"/>
              <a:buAutoNum type="arabicPeriod"/>
            </a:pPr>
            <a:r>
              <a:rPr lang="fr-FR" altLang="fr-FR" dirty="0">
                <a:latin typeface="Calibri" panose="020F0502020204030204" pitchFamily="34" charset="0"/>
                <a:cs typeface="Arial" panose="020B0604020202020204" pitchFamily="34" charset="0"/>
              </a:rPr>
              <a:t>Structure et dynamique des réseaux,     Clémence Magnien, Lionel </a:t>
            </a:r>
            <a:r>
              <a:rPr lang="fr-FR" altLang="fr-FR" dirty="0" err="1">
                <a:latin typeface="Calibri" panose="020F0502020204030204" pitchFamily="34" charset="0"/>
                <a:cs typeface="Arial" panose="020B0604020202020204" pitchFamily="34" charset="0"/>
              </a:rPr>
              <a:t>Tabourier</a:t>
            </a:r>
            <a:r>
              <a:rPr lang="fr-FR" altLang="fr-FR" dirty="0">
                <a:latin typeface="Calibri" panose="020F0502020204030204" pitchFamily="34" charset="0"/>
                <a:cs typeface="Arial" panose="020B0604020202020204" pitchFamily="34" charset="0"/>
              </a:rPr>
              <a:t>, Fabien </a:t>
            </a:r>
            <a:r>
              <a:rPr lang="fr-FR" altLang="fr-FR" dirty="0" err="1">
                <a:latin typeface="Calibri" panose="020F0502020204030204" pitchFamily="34" charset="0"/>
                <a:cs typeface="Arial" panose="020B0604020202020204" pitchFamily="34" charset="0"/>
              </a:rPr>
              <a:t>Tarissan</a:t>
            </a:r>
            <a:r>
              <a:rPr lang="fr-FR" altLang="fr-FR" dirty="0">
                <a:latin typeface="Calibri" panose="020F0502020204030204" pitchFamily="34" charset="0"/>
                <a:cs typeface="Arial" panose="020B0604020202020204" pitchFamily="34" charset="0"/>
              </a:rPr>
              <a:t>,     LIP6 – CNRS and Université Pierre et Marie Curie</a:t>
            </a:r>
          </a:p>
          <a:p>
            <a:pPr marL="342900" indent="-342900">
              <a:spcBef>
                <a:spcPct val="0"/>
              </a:spcBef>
              <a:spcAft>
                <a:spcPts val="1200"/>
              </a:spcAft>
              <a:buFont typeface="+mj-lt"/>
              <a:buAutoNum type="arabicPeriod"/>
            </a:pPr>
            <a:r>
              <a:rPr lang="fr-FR" altLang="fr-FR" dirty="0">
                <a:latin typeface="Calibri" panose="020F0502020204030204" pitchFamily="34" charset="0"/>
                <a:cs typeface="Arial" panose="020B0604020202020204" pitchFamily="34" charset="0"/>
              </a:rPr>
              <a:t>Analyse des réseaux sociaux,     Emmanuel </a:t>
            </a:r>
            <a:r>
              <a:rPr lang="fr-FR" altLang="fr-FR" dirty="0" err="1">
                <a:latin typeface="Calibri" panose="020F0502020204030204" pitchFamily="34" charset="0"/>
                <a:cs typeface="Arial" panose="020B0604020202020204" pitchFamily="34" charset="0"/>
              </a:rPr>
              <a:t>Viennet</a:t>
            </a:r>
            <a:r>
              <a:rPr lang="fr-FR" altLang="fr-FR" dirty="0">
                <a:latin typeface="Calibri" panose="020F0502020204030204" pitchFamily="34" charset="0"/>
                <a:cs typeface="Arial" panose="020B0604020202020204" pitchFamily="34" charset="0"/>
              </a:rPr>
              <a:t>, Université Paris 13.</a:t>
            </a:r>
          </a:p>
          <a:p>
            <a:pPr marL="342900" indent="-342900">
              <a:spcBef>
                <a:spcPct val="0"/>
              </a:spcBef>
              <a:spcAft>
                <a:spcPts val="1200"/>
              </a:spcAft>
              <a:buFont typeface="+mj-lt"/>
              <a:buAutoNum type="arabicPeriod"/>
            </a:pPr>
            <a:r>
              <a:rPr lang="fr-FR" altLang="fr-FR" dirty="0">
                <a:latin typeface="Calibri" panose="020F0502020204030204" pitchFamily="34" charset="0"/>
                <a:cs typeface="Arial" panose="020B0604020202020204" pitchFamily="34" charset="0"/>
              </a:rPr>
              <a:t>Analyse de réseaux sociaux, Cécile Bothorel, Département LUSSI</a:t>
            </a:r>
          </a:p>
          <a:p>
            <a:pPr marL="342900" indent="-342900">
              <a:spcBef>
                <a:spcPct val="0"/>
              </a:spcBef>
              <a:spcAft>
                <a:spcPts val="1200"/>
              </a:spcAft>
              <a:buFont typeface="+mj-lt"/>
              <a:buAutoNum type="arabicPeriod"/>
            </a:pPr>
            <a:r>
              <a:rPr lang="fr-FR" altLang="fr-FR" dirty="0">
                <a:latin typeface="Calibri" panose="020F0502020204030204" pitchFamily="34" charset="0"/>
                <a:cs typeface="Arial" panose="020B0604020202020204" pitchFamily="34" charset="0"/>
              </a:rPr>
              <a:t> Cours réseaux sociaux, Rémi Bachelet</a:t>
            </a:r>
            <a:endParaRPr lang="fr-FR" dirty="0"/>
          </a:p>
        </p:txBody>
      </p:sp>
    </p:spTree>
    <p:extLst>
      <p:ext uri="{BB962C8B-B14F-4D97-AF65-F5344CB8AC3E}">
        <p14:creationId xmlns:p14="http://schemas.microsoft.com/office/powerpoint/2010/main" val="85730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F47F8CE-FCE0-4ED3-BADA-3FA8628A3541}"/>
              </a:ext>
            </a:extLst>
          </p:cNvPr>
          <p:cNvSpPr>
            <a:spLocks noGrp="1"/>
          </p:cNvSpPr>
          <p:nvPr>
            <p:ph type="sldNum" sz="quarter" idx="12"/>
          </p:nvPr>
        </p:nvSpPr>
        <p:spPr/>
        <p:txBody>
          <a:bodyPr/>
          <a:lstStyle/>
          <a:p>
            <a:pPr>
              <a:defRPr/>
            </a:pPr>
            <a:fld id="{960698AD-12CC-40AA-8D10-0F798C67E17D}" type="slidenum">
              <a:rPr lang="zh-CN" altLang="en-US" smtClean="0"/>
              <a:pPr>
                <a:defRPr/>
              </a:pPr>
              <a:t>46</a:t>
            </a:fld>
            <a:endParaRPr lang="zh-CN" altLang="en-US"/>
          </a:p>
        </p:txBody>
      </p:sp>
      <p:sp>
        <p:nvSpPr>
          <p:cNvPr id="4" name="ZoneTexte 3">
            <a:extLst>
              <a:ext uri="{FF2B5EF4-FFF2-40B4-BE49-F238E27FC236}">
                <a16:creationId xmlns:a16="http://schemas.microsoft.com/office/drawing/2014/main" id="{B0B31A47-E245-42EA-A316-A90731939423}"/>
              </a:ext>
            </a:extLst>
          </p:cNvPr>
          <p:cNvSpPr txBox="1"/>
          <p:nvPr/>
        </p:nvSpPr>
        <p:spPr>
          <a:xfrm>
            <a:off x="1270000" y="3606968"/>
            <a:ext cx="12090400" cy="1015663"/>
          </a:xfrm>
          <a:prstGeom prst="rect">
            <a:avLst/>
          </a:prstGeom>
          <a:noFill/>
        </p:spPr>
        <p:txBody>
          <a:bodyPr wrap="square">
            <a:spAutoFit/>
          </a:bodyPr>
          <a:lstStyle/>
          <a:p>
            <a:pPr algn="ctr" rtl="1"/>
            <a:r>
              <a:rPr lang="ar-DZ" sz="6000" b="1" dirty="0">
                <a:solidFill>
                  <a:schemeClr val="accent1">
                    <a:lumMod val="50000"/>
                  </a:schemeClr>
                </a:solidFill>
                <a:latin typeface="Arial" panose="020B0604020202020204" pitchFamily="34" charset="0"/>
              </a:rPr>
              <a:t>شكرا على حسن إصغائكم</a:t>
            </a:r>
            <a:endParaRPr lang="ar-DZ" sz="6000" dirty="0">
              <a:solidFill>
                <a:schemeClr val="accent1">
                  <a:lumMod val="50000"/>
                </a:schemeClr>
              </a:solidFill>
            </a:endParaRPr>
          </a:p>
        </p:txBody>
      </p:sp>
    </p:spTree>
    <p:extLst>
      <p:ext uri="{BB962C8B-B14F-4D97-AF65-F5344CB8AC3E}">
        <p14:creationId xmlns:p14="http://schemas.microsoft.com/office/powerpoint/2010/main" val="8324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9B4A198-210B-43DD-A59A-9E3BBAF9876A}"/>
              </a:ext>
            </a:extLst>
          </p:cNvPr>
          <p:cNvSpPr/>
          <p:nvPr/>
        </p:nvSpPr>
        <p:spPr bwMode="auto">
          <a:xfrm>
            <a:off x="528728" y="1389325"/>
            <a:ext cx="13715417" cy="88582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 name="Rectangle 1">
            <a:extLst>
              <a:ext uri="{FF2B5EF4-FFF2-40B4-BE49-F238E27FC236}">
                <a16:creationId xmlns:a16="http://schemas.microsoft.com/office/drawing/2014/main" id="{653111E2-6CDD-4BCA-B8B7-E8A3E7FA155F}"/>
              </a:ext>
            </a:extLst>
          </p:cNvPr>
          <p:cNvSpPr txBox="1">
            <a:spLocks/>
          </p:cNvSpPr>
          <p:nvPr/>
        </p:nvSpPr>
        <p:spPr>
          <a:xfrm>
            <a:off x="386255" y="2862444"/>
            <a:ext cx="13857890" cy="4671028"/>
          </a:xfrm>
          <a:prstGeom prst="rect">
            <a:avLst/>
          </a:prstGeom>
        </p:spPr>
        <p:txBody>
          <a:bodyPr/>
          <a:lstStyle/>
          <a:p>
            <a:pPr marL="685800" indent="-685800" algn="r" rtl="1">
              <a:spcAft>
                <a:spcPts val="1800"/>
              </a:spcAft>
              <a:buFont typeface="Wingdings" panose="05000000000000000000" pitchFamily="2" charset="2"/>
              <a:buChar char="q"/>
            </a:pPr>
            <a:r>
              <a:rPr lang="ar-DZ" sz="4800" b="1" i="0" dirty="0">
                <a:solidFill>
                  <a:schemeClr val="accent2">
                    <a:lumMod val="50000"/>
                  </a:schemeClr>
                </a:solidFill>
                <a:effectLst/>
                <a:latin typeface="Google Sans"/>
              </a:rPr>
              <a:t>مصطلح وسائل التواصل الاجتماعي يشير إلى مواقع الإنترنت والتطبيقات التي يمكن استخدامها لمشاركة محتوى أنشأناه. </a:t>
            </a:r>
          </a:p>
          <a:p>
            <a:pPr marL="685800" indent="-685800" algn="r" rtl="1">
              <a:spcAft>
                <a:spcPts val="1800"/>
              </a:spcAft>
              <a:buFont typeface="Wingdings" panose="05000000000000000000" pitchFamily="2" charset="2"/>
              <a:buChar char="q"/>
            </a:pPr>
            <a:r>
              <a:rPr lang="ar-DZ" sz="4800" b="1" i="0" dirty="0">
                <a:solidFill>
                  <a:schemeClr val="accent2">
                    <a:lumMod val="50000"/>
                  </a:schemeClr>
                </a:solidFill>
                <a:effectLst/>
                <a:latin typeface="Google Sans"/>
              </a:rPr>
              <a:t>وتتيح وسائل التواصل الاجتماعي أيضًا الرد على المحتوى الذي ينشره الآخرون. </a:t>
            </a:r>
          </a:p>
          <a:p>
            <a:pPr marL="685800" indent="-685800" algn="r" rtl="1">
              <a:spcAft>
                <a:spcPts val="1800"/>
              </a:spcAft>
              <a:buFont typeface="Wingdings" panose="05000000000000000000" pitchFamily="2" charset="2"/>
              <a:buChar char="q"/>
            </a:pPr>
            <a:r>
              <a:rPr lang="ar-DZ" sz="4800" b="1" i="0" dirty="0">
                <a:solidFill>
                  <a:schemeClr val="accent2">
                    <a:lumMod val="50000"/>
                  </a:schemeClr>
                </a:solidFill>
                <a:effectLst/>
                <a:latin typeface="Google Sans"/>
              </a:rPr>
              <a:t>وقد يتضمن ذلك الصور أو النصوص أو التفاعلات أو التعليقات على منشورات الآخرين وروابط المعلومات.</a:t>
            </a:r>
            <a:endParaRPr lang="fr-FR" sz="4800" b="1" i="0" dirty="0">
              <a:solidFill>
                <a:schemeClr val="accent2">
                  <a:lumMod val="50000"/>
                </a:schemeClr>
              </a:solidFill>
              <a:effectLst/>
              <a:latin typeface="arial" panose="020B0604020202020204" pitchFamily="34" charset="0"/>
            </a:endParaRPr>
          </a:p>
          <a:p>
            <a:br>
              <a:rPr lang="fr-FR" sz="4800" b="0" i="0" dirty="0">
                <a:solidFill>
                  <a:srgbClr val="202124"/>
                </a:solidFill>
                <a:effectLst/>
                <a:latin typeface="arial" panose="020B0604020202020204" pitchFamily="34" charset="0"/>
              </a:rPr>
            </a:br>
            <a:endParaRPr kumimoji="0" lang="fr-FR" sz="16000" b="1" i="0" u="none" strike="noStrike" kern="1200" cap="none" spc="0" normalizeH="0" baseline="0" noProof="0" dirty="0">
              <a:ln>
                <a:noFill/>
              </a:ln>
              <a:solidFill>
                <a:srgbClr val="8E6C0B"/>
              </a:solidFill>
              <a:effectLst/>
              <a:uLnTx/>
              <a:uFillTx/>
              <a:latin typeface="华文新魏"/>
              <a:ea typeface="华文新魏"/>
              <a:cs typeface="+mn-cs"/>
            </a:endParaRPr>
          </a:p>
        </p:txBody>
      </p:sp>
      <p:sp>
        <p:nvSpPr>
          <p:cNvPr id="4" name="Rectangle 1">
            <a:extLst>
              <a:ext uri="{FF2B5EF4-FFF2-40B4-BE49-F238E27FC236}">
                <a16:creationId xmlns:a16="http://schemas.microsoft.com/office/drawing/2014/main" id="{EDFF4561-9498-4AFC-B68E-3D363E79EA24}"/>
              </a:ext>
            </a:extLst>
          </p:cNvPr>
          <p:cNvSpPr txBox="1">
            <a:spLocks/>
          </p:cNvSpPr>
          <p:nvPr/>
        </p:nvSpPr>
        <p:spPr>
          <a:xfrm>
            <a:off x="551794" y="1353429"/>
            <a:ext cx="13857890" cy="1068038"/>
          </a:xfrm>
          <a:prstGeom prst="rect">
            <a:avLst/>
          </a:prstGeom>
        </p:spPr>
        <p:txBody>
          <a:bodyPr/>
          <a:lstStyle/>
          <a:p>
            <a:pPr algn="ctr" defTabSz="1097280" rtl="1" eaLnBrk="0" hangingPunct="0">
              <a:lnSpc>
                <a:spcPct val="90000"/>
              </a:lnSpc>
              <a:spcBef>
                <a:spcPct val="0"/>
              </a:spcBef>
              <a:defRPr/>
            </a:pPr>
            <a:r>
              <a:rPr lang="ar-DZ" sz="7000" b="1" dirty="0">
                <a:solidFill>
                  <a:srgbClr val="8E6C0B"/>
                </a:solidFill>
                <a:latin typeface="华文新魏"/>
                <a:ea typeface="华文新魏"/>
                <a:cs typeface="+mj-cs"/>
              </a:rPr>
              <a:t>منصات التواصل الاجتماعي نشأتها و تعريفها</a:t>
            </a:r>
            <a:endParaRPr lang="fr-FR" sz="7000" b="1" dirty="0">
              <a:solidFill>
                <a:srgbClr val="8E6C0B"/>
              </a:solidFill>
              <a:latin typeface="华文新魏"/>
              <a:ea typeface="华文新魏"/>
              <a:cs typeface="+mj-cs"/>
            </a:endParaRPr>
          </a:p>
          <a:p>
            <a:pPr marL="0" marR="0" lvl="0" indent="0" algn="ctr" defTabSz="1097280" rtl="0" eaLnBrk="0" fontAlgn="auto" latinLnBrk="0" hangingPunct="0">
              <a:lnSpc>
                <a:spcPct val="90000"/>
              </a:lnSpc>
              <a:spcBef>
                <a:spcPct val="0"/>
              </a:spcBef>
              <a:spcAft>
                <a:spcPts val="0"/>
              </a:spcAft>
              <a:buClrTx/>
              <a:buSzTx/>
              <a:buFontTx/>
              <a:buNone/>
              <a:tabLst/>
              <a:defRPr/>
            </a:pPr>
            <a:r>
              <a:rPr kumimoji="0" lang="ar-DZ" sz="16000" b="1" i="0" u="none" strike="noStrike" kern="1200" cap="none" spc="0" normalizeH="0" baseline="0" noProof="0" dirty="0">
                <a:ln>
                  <a:noFill/>
                </a:ln>
                <a:solidFill>
                  <a:srgbClr val="8E6C0B"/>
                </a:solidFill>
                <a:effectLst/>
                <a:uLnTx/>
                <a:uFillTx/>
                <a:latin typeface="华文新魏"/>
                <a:ea typeface="华文新魏"/>
                <a:cs typeface="+mn-cs"/>
              </a:rPr>
              <a:t>					</a:t>
            </a:r>
            <a:endParaRPr kumimoji="0" lang="fr-FR" sz="16000" b="1" i="0" u="none" strike="noStrike" kern="1200" cap="none" spc="0" normalizeH="0" baseline="0" noProof="0" dirty="0">
              <a:ln>
                <a:noFill/>
              </a:ln>
              <a:solidFill>
                <a:srgbClr val="8E6C0B"/>
              </a:solidFill>
              <a:effectLst/>
              <a:uLnTx/>
              <a:uFillTx/>
              <a:latin typeface="华文新魏"/>
              <a:ea typeface="华文新魏"/>
              <a:cs typeface="+mn-cs"/>
            </a:endParaRPr>
          </a:p>
        </p:txBody>
      </p:sp>
    </p:spTree>
    <p:extLst>
      <p:ext uri="{BB962C8B-B14F-4D97-AF65-F5344CB8AC3E}">
        <p14:creationId xmlns:p14="http://schemas.microsoft.com/office/powerpoint/2010/main" val="128901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065B83-4007-404C-99A4-70736C2BEB86}"/>
              </a:ext>
            </a:extLst>
          </p:cNvPr>
          <p:cNvSpPr>
            <a:spLocks noGrp="1"/>
          </p:cNvSpPr>
          <p:nvPr>
            <p:ph type="sldNum" sz="quarter" idx="12"/>
          </p:nvPr>
        </p:nvSpPr>
        <p:spPr/>
        <p:txBody>
          <a:bodyPr/>
          <a:lstStyle/>
          <a:p>
            <a:pPr>
              <a:defRPr/>
            </a:pPr>
            <a:fld id="{960698AD-12CC-40AA-8D10-0F798C67E17D}" type="slidenum">
              <a:rPr lang="zh-CN" altLang="en-US" smtClean="0"/>
              <a:pPr>
                <a:defRPr/>
              </a:pPr>
              <a:t>6</a:t>
            </a:fld>
            <a:endParaRPr lang="zh-CN" altLang="en-US"/>
          </a:p>
        </p:txBody>
      </p:sp>
      <p:sp>
        <p:nvSpPr>
          <p:cNvPr id="4" name="ZoneTexte 3">
            <a:extLst>
              <a:ext uri="{FF2B5EF4-FFF2-40B4-BE49-F238E27FC236}">
                <a16:creationId xmlns:a16="http://schemas.microsoft.com/office/drawing/2014/main" id="{6707BC2E-FF58-4E67-84EA-1D112D8BB7A8}"/>
              </a:ext>
            </a:extLst>
          </p:cNvPr>
          <p:cNvSpPr txBox="1">
            <a:spLocks noChangeArrowheads="1"/>
          </p:cNvSpPr>
          <p:nvPr/>
        </p:nvSpPr>
        <p:spPr bwMode="auto">
          <a:xfrm>
            <a:off x="-118532" y="349699"/>
            <a:ext cx="1392095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600"/>
              </a:spcBef>
              <a:buClr>
                <a:srgbClr val="963B22"/>
              </a:buClr>
              <a:buSzPct val="80000"/>
              <a:buBlip>
                <a:blip r:embed="rId3"/>
              </a:buBlip>
              <a:defRPr sz="2400">
                <a:solidFill>
                  <a:srgbClr val="8E6C0B"/>
                </a:solidFill>
                <a:latin typeface="华文新魏" panose="02010800040101010101" pitchFamily="2" charset="-122"/>
                <a:ea typeface="华文新魏" panose="02010800040101010101" pitchFamily="2" charset="-122"/>
                <a:cs typeface="华文新魏" panose="02010800040101010101" pitchFamily="2" charset="-122"/>
              </a:defRPr>
            </a:lvl1pPr>
            <a:lvl2pPr marL="742950" indent="-285750" algn="just">
              <a:lnSpc>
                <a:spcPct val="130000"/>
              </a:lnSpc>
              <a:spcAft>
                <a:spcPts val="600"/>
              </a:spcAft>
              <a:buClr>
                <a:srgbClr val="DFDC9A"/>
              </a:buClr>
              <a:buFont typeface="幼圆"/>
              <a:buChar char=" "/>
              <a:defRPr sz="1600">
                <a:solidFill>
                  <a:srgbClr val="7D7D7D"/>
                </a:solidFill>
                <a:latin typeface="幼圆"/>
                <a:ea typeface="幼圆"/>
                <a:cs typeface="幼圆"/>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a:cs typeface="幼圆"/>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a:cs typeface="幼圆"/>
              </a:defRPr>
            </a:lvl9pPr>
          </a:lstStyle>
          <a:p>
            <a:pPr algn="r" rtl="1">
              <a:lnSpc>
                <a:spcPct val="100000"/>
              </a:lnSpc>
              <a:spcBef>
                <a:spcPct val="0"/>
              </a:spcBef>
              <a:buClrTx/>
              <a:buSzTx/>
              <a:buFontTx/>
              <a:buNone/>
            </a:pPr>
            <a:r>
              <a:rPr lang="ar-DZ" altLang="fr-FR" sz="4500" b="1" dirty="0">
                <a:solidFill>
                  <a:schemeClr val="accent1">
                    <a:lumMod val="50000"/>
                  </a:schemeClr>
                </a:solidFill>
                <a:latin typeface="Calibri" panose="020F0502020204030204" pitchFamily="34" charset="0"/>
                <a:ea typeface="幼圆"/>
                <a:cs typeface="幼圆"/>
              </a:rPr>
              <a:t>الويب 0</a:t>
            </a:r>
            <a:r>
              <a:rPr lang="fr-FR" altLang="fr-FR" sz="4500" b="1" dirty="0">
                <a:solidFill>
                  <a:schemeClr val="accent1">
                    <a:lumMod val="50000"/>
                  </a:schemeClr>
                </a:solidFill>
                <a:latin typeface="Calibri" panose="020F0502020204030204" pitchFamily="34" charset="0"/>
                <a:ea typeface="幼圆"/>
                <a:cs typeface="幼圆"/>
              </a:rPr>
              <a:t>.</a:t>
            </a:r>
            <a:r>
              <a:rPr lang="ar-DZ" altLang="fr-FR" sz="4500" b="1" dirty="0">
                <a:solidFill>
                  <a:schemeClr val="accent1">
                    <a:lumMod val="50000"/>
                  </a:schemeClr>
                </a:solidFill>
                <a:latin typeface="Calibri" panose="020F0502020204030204" pitchFamily="34" charset="0"/>
                <a:ea typeface="幼圆"/>
                <a:cs typeface="幼圆"/>
              </a:rPr>
              <a:t>0 الأربانيت </a:t>
            </a:r>
            <a:r>
              <a:rPr lang="fr-FR" altLang="fr-FR" sz="4500" b="1" dirty="0">
                <a:solidFill>
                  <a:schemeClr val="accent1">
                    <a:lumMod val="50000"/>
                  </a:schemeClr>
                </a:solidFill>
                <a:latin typeface="Calibri" panose="020F0502020204030204" pitchFamily="34" charset="0"/>
                <a:ea typeface="幼圆"/>
                <a:cs typeface="幼圆"/>
              </a:rPr>
              <a:t>(ARPANET)</a:t>
            </a:r>
            <a:r>
              <a:rPr lang="ar-DZ" altLang="fr-FR" sz="4500" b="1" dirty="0">
                <a:solidFill>
                  <a:schemeClr val="accent1">
                    <a:lumMod val="50000"/>
                  </a:schemeClr>
                </a:solidFill>
                <a:latin typeface="Calibri" panose="020F0502020204030204" pitchFamily="34" charset="0"/>
                <a:ea typeface="幼圆"/>
                <a:cs typeface="幼圆"/>
              </a:rPr>
              <a:t> في الولايات المتحدة سنة 1972</a:t>
            </a:r>
            <a:endParaRPr lang="fr-FR" altLang="fr-FR" sz="4500" b="1" dirty="0">
              <a:solidFill>
                <a:schemeClr val="accent1">
                  <a:lumMod val="50000"/>
                </a:schemeClr>
              </a:solidFill>
              <a:latin typeface="Calibri" panose="020F0502020204030204" pitchFamily="34" charset="0"/>
              <a:ea typeface="幼圆"/>
              <a:cs typeface="幼圆"/>
            </a:endParaRPr>
          </a:p>
        </p:txBody>
      </p:sp>
      <p:grpSp>
        <p:nvGrpSpPr>
          <p:cNvPr id="27" name="Groupe 26">
            <a:extLst>
              <a:ext uri="{FF2B5EF4-FFF2-40B4-BE49-F238E27FC236}">
                <a16:creationId xmlns:a16="http://schemas.microsoft.com/office/drawing/2014/main" id="{36A80FB1-AC3C-4825-A4E5-004E4223CA92}"/>
              </a:ext>
            </a:extLst>
          </p:cNvPr>
          <p:cNvGrpSpPr/>
          <p:nvPr/>
        </p:nvGrpSpPr>
        <p:grpSpPr>
          <a:xfrm>
            <a:off x="1812370" y="1956283"/>
            <a:ext cx="10770281" cy="5612914"/>
            <a:chOff x="1775452" y="1448286"/>
            <a:chExt cx="10770281" cy="5612914"/>
          </a:xfrm>
        </p:grpSpPr>
        <p:sp>
          <p:nvSpPr>
            <p:cNvPr id="16" name="Zone de texte 2">
              <a:extLst>
                <a:ext uri="{FF2B5EF4-FFF2-40B4-BE49-F238E27FC236}">
                  <a16:creationId xmlns:a16="http://schemas.microsoft.com/office/drawing/2014/main" id="{D572E860-5D37-4CF9-B3B4-6AB42AD78F3B}"/>
                </a:ext>
              </a:extLst>
            </p:cNvPr>
            <p:cNvSpPr txBox="1">
              <a:spLocks noChangeArrowheads="1"/>
            </p:cNvSpPr>
            <p:nvPr/>
          </p:nvSpPr>
          <p:spPr bwMode="auto">
            <a:xfrm>
              <a:off x="9365956" y="1488970"/>
              <a:ext cx="3179777" cy="834423"/>
            </a:xfrm>
            <a:prstGeom prst="rect">
              <a:avLst/>
            </a:prstGeom>
            <a:solidFill>
              <a:srgbClr val="000000"/>
            </a:solidFill>
            <a:ln>
              <a:noFill/>
            </a:ln>
            <a:effectLst>
              <a:outerShdw dist="228601" dir="2700000" algn="ctr" rotWithShape="0">
                <a:srgbClr val="000000">
                  <a:alpha val="2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50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ويب 1.0</a:t>
              </a:r>
              <a:endParaRPr kumimoji="0" lang="ar-DZ" altLang="fr-FR" sz="5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 Box 3">
              <a:extLst>
                <a:ext uri="{FF2B5EF4-FFF2-40B4-BE49-F238E27FC236}">
                  <a16:creationId xmlns:a16="http://schemas.microsoft.com/office/drawing/2014/main" id="{6DADD09F-D8A8-4843-9EBC-DC2E97851DA1}"/>
                </a:ext>
              </a:extLst>
            </p:cNvPr>
            <p:cNvSpPr txBox="1">
              <a:spLocks noChangeArrowheads="1"/>
            </p:cNvSpPr>
            <p:nvPr/>
          </p:nvSpPr>
          <p:spPr bwMode="auto">
            <a:xfrm>
              <a:off x="9379851" y="2392795"/>
              <a:ext cx="3165882" cy="4668405"/>
            </a:xfrm>
            <a:prstGeom prst="rect">
              <a:avLst/>
            </a:prstGeom>
            <a:solidFill>
              <a:srgbClr val="F2F2F2"/>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ar-DZ" altLang="fr-FR" sz="3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للقراءة فقط</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التركيز على الشركة</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محتوى مملوك</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لافتات إعلامية</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الويب المرئي/التفاعلي</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fr-FR" sz="3300" b="1"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1985-2005</a:t>
              </a:r>
              <a:endParaRPr kumimoji="0" lang="en-US" altLang="fr-FR" sz="3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Zone de texte 3">
              <a:extLst>
                <a:ext uri="{FF2B5EF4-FFF2-40B4-BE49-F238E27FC236}">
                  <a16:creationId xmlns:a16="http://schemas.microsoft.com/office/drawing/2014/main" id="{02FACCC3-1CD4-4CE9-A6BC-BB97E202E55B}"/>
                </a:ext>
              </a:extLst>
            </p:cNvPr>
            <p:cNvSpPr txBox="1">
              <a:spLocks noChangeArrowheads="1"/>
            </p:cNvSpPr>
            <p:nvPr/>
          </p:nvSpPr>
          <p:spPr bwMode="auto">
            <a:xfrm>
              <a:off x="5536708" y="1499089"/>
              <a:ext cx="3179776" cy="834423"/>
            </a:xfrm>
            <a:prstGeom prst="rect">
              <a:avLst/>
            </a:prstGeom>
            <a:solidFill>
              <a:srgbClr val="000000"/>
            </a:solidFill>
            <a:ln>
              <a:noFill/>
            </a:ln>
            <a:effectLst>
              <a:outerShdw dist="228601" dir="2700000" algn="ctr" rotWithShape="0">
                <a:srgbClr val="000000">
                  <a:alpha val="2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50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ويب 2.0</a:t>
              </a:r>
              <a:endParaRPr kumimoji="0" lang="ar-DZ" altLang="fr-FR" sz="5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 Box 2">
              <a:extLst>
                <a:ext uri="{FF2B5EF4-FFF2-40B4-BE49-F238E27FC236}">
                  <a16:creationId xmlns:a16="http://schemas.microsoft.com/office/drawing/2014/main" id="{0CD6A354-F8ED-45D8-9665-0E00AFD8DBE5}"/>
                </a:ext>
              </a:extLst>
            </p:cNvPr>
            <p:cNvSpPr txBox="1">
              <a:spLocks noChangeArrowheads="1"/>
            </p:cNvSpPr>
            <p:nvPr/>
          </p:nvSpPr>
          <p:spPr bwMode="auto">
            <a:xfrm>
              <a:off x="5575474" y="2398385"/>
              <a:ext cx="3124075" cy="4662815"/>
            </a:xfrm>
            <a:prstGeom prst="rect">
              <a:avLst/>
            </a:prstGeom>
            <a:solidFill>
              <a:srgbClr val="F2F2F2"/>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DZ" altLang="fr-FR" sz="3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القراءة والكتابة بقوة</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التركيز على المجتمع</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محتوى مشترك</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إعلانات تفاعلية</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شبكة قابلة للبرمجة</a:t>
              </a:r>
            </a:p>
            <a:p>
              <a:pPr marL="0" marR="0" lvl="0" indent="0" algn="r" defTabSz="914400" rtl="1" eaLnBrk="0" fontAlgn="base" latinLnBrk="0" hangingPunct="0">
                <a:lnSpc>
                  <a:spcPct val="100000"/>
                </a:lnSpc>
                <a:spcBef>
                  <a:spcPct val="0"/>
                </a:spcBef>
                <a:spcAft>
                  <a:spcPct val="0"/>
                </a:spcAft>
                <a:buClrTx/>
                <a:buSzTx/>
                <a:buFontTx/>
                <a:buNone/>
                <a:tabLst/>
              </a:pPr>
              <a:endParaRPr lang="ar-DZ" altLang="fr-FR" sz="3300" b="1" dirty="0">
                <a:latin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fr-FR" sz="3300" b="1"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1999-2012</a:t>
              </a:r>
              <a:endParaRPr kumimoji="0" lang="en-US" altLang="fr-FR" sz="3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Zone de texte 4">
              <a:extLst>
                <a:ext uri="{FF2B5EF4-FFF2-40B4-BE49-F238E27FC236}">
                  <a16:creationId xmlns:a16="http://schemas.microsoft.com/office/drawing/2014/main" id="{E243D838-0054-4BD3-8F22-0CB7024C17BE}"/>
                </a:ext>
              </a:extLst>
            </p:cNvPr>
            <p:cNvSpPr txBox="1">
              <a:spLocks noChangeArrowheads="1"/>
            </p:cNvSpPr>
            <p:nvPr/>
          </p:nvSpPr>
          <p:spPr bwMode="auto">
            <a:xfrm>
              <a:off x="1775452" y="1448286"/>
              <a:ext cx="3179776" cy="834423"/>
            </a:xfrm>
            <a:prstGeom prst="rect">
              <a:avLst/>
            </a:prstGeom>
            <a:solidFill>
              <a:srgbClr val="000000"/>
            </a:solidFill>
            <a:ln>
              <a:noFill/>
            </a:ln>
            <a:effectLst>
              <a:outerShdw dist="228601" dir="2700000" algn="ctr" rotWithShape="0">
                <a:srgbClr val="000000">
                  <a:alpha val="2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50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ويب 3.0</a:t>
              </a:r>
              <a:endParaRPr kumimoji="0" lang="ar-DZ" altLang="fr-FR" sz="5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1" name="Text Box 1">
              <a:extLst>
                <a:ext uri="{FF2B5EF4-FFF2-40B4-BE49-F238E27FC236}">
                  <a16:creationId xmlns:a16="http://schemas.microsoft.com/office/drawing/2014/main" id="{7BC34FCD-FD07-4071-93A2-71F60F620F0F}"/>
                </a:ext>
              </a:extLst>
            </p:cNvPr>
            <p:cNvSpPr txBox="1">
              <a:spLocks noChangeArrowheads="1"/>
            </p:cNvSpPr>
            <p:nvPr/>
          </p:nvSpPr>
          <p:spPr bwMode="auto">
            <a:xfrm>
              <a:off x="1779462" y="2346439"/>
              <a:ext cx="3165882" cy="4662815"/>
            </a:xfrm>
            <a:prstGeom prst="rect">
              <a:avLst/>
            </a:prstGeom>
            <a:solidFill>
              <a:srgbClr val="F2F2F2"/>
            </a:solidFill>
            <a:ln w="127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DZ" altLang="fr-FR" sz="3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اقرء أكتب وتفاعل</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التركيز على الفرد</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محتوى موحد</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إعلانات سلوكية</a:t>
              </a:r>
              <a:endParaRPr kumimoji="0" lang="en-US" altLang="fr-FR" sz="33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شبكة البيانات مرتبطة</a:t>
              </a:r>
            </a:p>
            <a:p>
              <a:pPr marL="0" marR="0" lvl="0" indent="0" algn="r" defTabSz="914400" rtl="1" eaLnBrk="0" fontAlgn="base" latinLnBrk="0" hangingPunct="0">
                <a:lnSpc>
                  <a:spcPct val="100000"/>
                </a:lnSpc>
                <a:spcBef>
                  <a:spcPct val="0"/>
                </a:spcBef>
                <a:spcAft>
                  <a:spcPct val="0"/>
                </a:spcAft>
                <a:buClrTx/>
                <a:buSzTx/>
                <a:buFontTx/>
                <a:buNone/>
                <a:tabLst/>
              </a:pPr>
              <a:endParaRPr lang="ar-DZ" altLang="fr-FR" sz="3300" b="1" dirty="0">
                <a:latin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fr-FR" sz="3300" b="1"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1999</a:t>
              </a:r>
              <a:r>
                <a:rPr kumimoji="0" lang="ar-DZ" altLang="fr-FR" sz="33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إلى اليوم</a:t>
              </a:r>
              <a:endParaRPr kumimoji="0" lang="ar-DZ" altLang="fr-FR" sz="3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28" name="Flèche : bas 27">
            <a:extLst>
              <a:ext uri="{FF2B5EF4-FFF2-40B4-BE49-F238E27FC236}">
                <a16:creationId xmlns:a16="http://schemas.microsoft.com/office/drawing/2014/main" id="{64D8115D-C64B-4B02-AC56-9857FCCCA6F8}"/>
              </a:ext>
            </a:extLst>
          </p:cNvPr>
          <p:cNvSpPr/>
          <p:nvPr/>
        </p:nvSpPr>
        <p:spPr bwMode="auto">
          <a:xfrm>
            <a:off x="11954924" y="1067945"/>
            <a:ext cx="338667" cy="75573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29" name="Flèche : gauche 28">
            <a:extLst>
              <a:ext uri="{FF2B5EF4-FFF2-40B4-BE49-F238E27FC236}">
                <a16:creationId xmlns:a16="http://schemas.microsoft.com/office/drawing/2014/main" id="{32018162-04E4-456F-8501-88D13AE63BD4}"/>
              </a:ext>
            </a:extLst>
          </p:cNvPr>
          <p:cNvSpPr/>
          <p:nvPr/>
        </p:nvSpPr>
        <p:spPr bwMode="auto">
          <a:xfrm>
            <a:off x="8753402" y="2387600"/>
            <a:ext cx="649472" cy="403106"/>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
        <p:nvSpPr>
          <p:cNvPr id="30" name="Flèche : gauche 29">
            <a:extLst>
              <a:ext uri="{FF2B5EF4-FFF2-40B4-BE49-F238E27FC236}">
                <a16:creationId xmlns:a16="http://schemas.microsoft.com/office/drawing/2014/main" id="{E4FBC715-D76F-44AB-8D32-51A5731DAC61}"/>
              </a:ext>
            </a:extLst>
          </p:cNvPr>
          <p:cNvSpPr/>
          <p:nvPr/>
        </p:nvSpPr>
        <p:spPr bwMode="auto">
          <a:xfrm>
            <a:off x="4924153" y="2268715"/>
            <a:ext cx="649472" cy="403106"/>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fr-FR" sz="1800" b="0" i="0" u="none" strike="noStrike" cap="none" normalizeH="0" baseline="0">
              <a:ln>
                <a:noFill/>
              </a:ln>
              <a:solidFill>
                <a:schemeClr val="tx1"/>
              </a:solidFill>
              <a:effectLst/>
              <a:latin typeface="Calibri" panose="020F0502020204030204" pitchFamily="34" charset="0"/>
              <a:ea typeface="幼圆" pitchFamily="1" charset="-122"/>
            </a:endParaRPr>
          </a:p>
        </p:txBody>
      </p:sp>
    </p:spTree>
    <p:extLst>
      <p:ext uri="{BB962C8B-B14F-4D97-AF65-F5344CB8AC3E}">
        <p14:creationId xmlns:p14="http://schemas.microsoft.com/office/powerpoint/2010/main" val="16250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CF1F2F7-86F7-43B8-BE01-1BF0D662C1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57699" y="421728"/>
            <a:ext cx="6341679" cy="7927099"/>
          </a:xfrm>
          <a:prstGeom prst="rect">
            <a:avLst/>
          </a:prstGeom>
        </p:spPr>
      </p:pic>
    </p:spTree>
    <p:extLst>
      <p:ext uri="{BB962C8B-B14F-4D97-AF65-F5344CB8AC3E}">
        <p14:creationId xmlns:p14="http://schemas.microsoft.com/office/powerpoint/2010/main" val="155093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C969516-BE10-4FCF-8FF3-4C3D22362428}"/>
              </a:ext>
            </a:extLst>
          </p:cNvPr>
          <p:cNvSpPr>
            <a:spLocks noGrp="1"/>
          </p:cNvSpPr>
          <p:nvPr>
            <p:ph type="sldNum" sz="quarter" idx="12"/>
          </p:nvPr>
        </p:nvSpPr>
        <p:spPr/>
        <p:txBody>
          <a:bodyPr/>
          <a:lstStyle/>
          <a:p>
            <a:pPr>
              <a:defRPr/>
            </a:pPr>
            <a:fld id="{960698AD-12CC-40AA-8D10-0F798C67E17D}" type="slidenum">
              <a:rPr lang="zh-CN" altLang="en-US" smtClean="0"/>
              <a:pPr>
                <a:defRPr/>
              </a:pPr>
              <a:t>8</a:t>
            </a:fld>
            <a:endParaRPr lang="zh-CN" altLang="en-US"/>
          </a:p>
        </p:txBody>
      </p:sp>
      <p:pic>
        <p:nvPicPr>
          <p:cNvPr id="46084" name="Picture 4" descr="Umberto Eco's wrong on speech restrictions | Dan Elton, Ph.D. posted on the  topic | LinkedIn">
            <a:extLst>
              <a:ext uri="{FF2B5EF4-FFF2-40B4-BE49-F238E27FC236}">
                <a16:creationId xmlns:a16="http://schemas.microsoft.com/office/drawing/2014/main" id="{2EEBE3A4-D7ED-4998-8535-20085DBC1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666133" cy="824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4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FED0823-81E5-450D-ABBB-69B7D43F00E5}"/>
              </a:ext>
            </a:extLst>
          </p:cNvPr>
          <p:cNvSpPr>
            <a:spLocks noGrp="1"/>
          </p:cNvSpPr>
          <p:nvPr>
            <p:ph type="sldNum" sz="quarter" idx="12"/>
          </p:nvPr>
        </p:nvSpPr>
        <p:spPr/>
        <p:txBody>
          <a:bodyPr/>
          <a:lstStyle/>
          <a:p>
            <a:pPr>
              <a:defRPr/>
            </a:pPr>
            <a:fld id="{960698AD-12CC-40AA-8D10-0F798C67E17D}" type="slidenum">
              <a:rPr lang="zh-CN" altLang="en-US" smtClean="0"/>
              <a:pPr>
                <a:defRPr/>
              </a:pPr>
              <a:t>9</a:t>
            </a:fld>
            <a:endParaRPr lang="zh-CN" altLang="en-US"/>
          </a:p>
        </p:txBody>
      </p:sp>
      <p:pic>
        <p:nvPicPr>
          <p:cNvPr id="47106" name="Picture 2" descr="أحاديث البخاري ومسلم - الرويبضة يتولى المناصب ويتكلم في أمر ...">
            <a:extLst>
              <a:ext uri="{FF2B5EF4-FFF2-40B4-BE49-F238E27FC236}">
                <a16:creationId xmlns:a16="http://schemas.microsoft.com/office/drawing/2014/main" id="{E826F55E-8B40-4DEB-88D6-1B5E720D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668" y="225214"/>
            <a:ext cx="10843064" cy="763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7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24PPBG">
  <a:themeElements>
    <a:clrScheme name="A000120140530A24PPBG 1">
      <a:dk1>
        <a:srgbClr val="434547"/>
      </a:dk1>
      <a:lt1>
        <a:srgbClr val="FFFFFF"/>
      </a:lt1>
      <a:dk2>
        <a:srgbClr val="414345"/>
      </a:dk2>
      <a:lt2>
        <a:srgbClr val="F4F5F7"/>
      </a:lt2>
      <a:accent1>
        <a:srgbClr val="F1C341"/>
      </a:accent1>
      <a:accent2>
        <a:srgbClr val="C9C457"/>
      </a:accent2>
      <a:accent3>
        <a:srgbClr val="FFFFFF"/>
      </a:accent3>
      <a:accent4>
        <a:srgbClr val="383A3B"/>
      </a:accent4>
      <a:accent5>
        <a:srgbClr val="F7DEB0"/>
      </a:accent5>
      <a:accent6>
        <a:srgbClr val="B6B14E"/>
      </a:accent6>
      <a:hlink>
        <a:srgbClr val="00B0F0"/>
      </a:hlink>
      <a:folHlink>
        <a:srgbClr val="AFB2B4"/>
      </a:folHlink>
    </a:clrScheme>
    <a:fontScheme name="A000120140530A24PPBG">
      <a:majorFont>
        <a:latin typeface="华文新魏"/>
        <a:ea typeface="华文新魏"/>
        <a:cs typeface=""/>
      </a:majorFont>
      <a:minorFont>
        <a:latin typeface="华文新魏"/>
        <a:ea typeface="华文新魏"/>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Calibri" panose="020F0502020204030204" pitchFamily="34" charset="0"/>
            <a:ea typeface="幼圆" pitchFamily="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Calibri" panose="020F0502020204030204" pitchFamily="34" charset="0"/>
            <a:ea typeface="幼圆" pitchFamily="1" charset="-122"/>
          </a:defRPr>
        </a:defPPr>
      </a:lstStyle>
    </a:lnDef>
  </a:objectDefaults>
  <a:extraClrSchemeLst>
    <a:extraClrScheme>
      <a:clrScheme name="A000120140530A24PPBG 1">
        <a:dk1>
          <a:srgbClr val="434547"/>
        </a:dk1>
        <a:lt1>
          <a:srgbClr val="FFFFFF"/>
        </a:lt1>
        <a:dk2>
          <a:srgbClr val="414345"/>
        </a:dk2>
        <a:lt2>
          <a:srgbClr val="F4F5F7"/>
        </a:lt2>
        <a:accent1>
          <a:srgbClr val="F1C341"/>
        </a:accent1>
        <a:accent2>
          <a:srgbClr val="C9C457"/>
        </a:accent2>
        <a:accent3>
          <a:srgbClr val="FFFFFF"/>
        </a:accent3>
        <a:accent4>
          <a:srgbClr val="383A3B"/>
        </a:accent4>
        <a:accent5>
          <a:srgbClr val="F7DEB0"/>
        </a:accent5>
        <a:accent6>
          <a:srgbClr val="B6B14E"/>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2746</TotalTime>
  <Words>2427</Words>
  <Application>Microsoft Office PowerPoint</Application>
  <PresentationFormat>Personnalisé</PresentationFormat>
  <Paragraphs>261</Paragraphs>
  <Slides>46</Slides>
  <Notes>9</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46</vt:i4>
      </vt:variant>
    </vt:vector>
  </HeadingPairs>
  <TitlesOfParts>
    <vt:vector size="63" baseType="lpstr">
      <vt:lpstr>SimSun</vt:lpstr>
      <vt:lpstr>Arial</vt:lpstr>
      <vt:lpstr>Arial</vt:lpstr>
      <vt:lpstr>Arial Black</vt:lpstr>
      <vt:lpstr>Bookman Old Style</vt:lpstr>
      <vt:lpstr>Calibri</vt:lpstr>
      <vt:lpstr>Corbel</vt:lpstr>
      <vt:lpstr>Google Sans</vt:lpstr>
      <vt:lpstr>Roboto</vt:lpstr>
      <vt:lpstr>Roboto Slab</vt:lpstr>
      <vt:lpstr>华文新魏</vt:lpstr>
      <vt:lpstr>Symbol</vt:lpstr>
      <vt:lpstr>Times New Roman</vt:lpstr>
      <vt:lpstr>Wingdings</vt:lpstr>
      <vt:lpstr>幼圆</vt:lpstr>
      <vt:lpstr>Office Theme</vt:lpstr>
      <vt:lpstr>A000120140530A24PPBG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Akhrouf samir</cp:lastModifiedBy>
  <cp:revision>83</cp:revision>
  <cp:lastPrinted>2024-05-07T17:38:26Z</cp:lastPrinted>
  <dcterms:created xsi:type="dcterms:W3CDTF">2024-05-05T21:45:04Z</dcterms:created>
  <dcterms:modified xsi:type="dcterms:W3CDTF">2024-05-07T19:33:22Z</dcterms:modified>
</cp:coreProperties>
</file>