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Helvetica World Bold" panose="020B0604020202020204" charset="-128"/>
      <p:bold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Sakkal Majalla" panose="02000000000000000000" pitchFamily="2" charset="-78"/>
      <p:regular r:id="rId9"/>
      <p:bold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07BD"/>
    <a:srgbClr val="2F0B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1988" autoAdjust="0"/>
  </p:normalViewPr>
  <p:slideViewPr>
    <p:cSldViewPr showGuides="1">
      <p:cViewPr varScale="1">
        <p:scale>
          <a:sx n="46" d="100"/>
          <a:sy n="46" d="100"/>
        </p:scale>
        <p:origin x="13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265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6435BE-FF31-4E8E-9CF6-3DA5696D7EDA}" type="datetimeFigureOut">
              <a:rPr lang="fr-FR" smtClean="0"/>
              <a:pPr/>
              <a:t>27/01/2026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A4C0B-0C2D-481A-A8DE-5CC1ECFFDA2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829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B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047759" y="3749017"/>
            <a:ext cx="3240241" cy="6504134"/>
          </a:xfrm>
          <a:custGeom>
            <a:avLst/>
            <a:gdLst/>
            <a:ahLst/>
            <a:cxnLst/>
            <a:rect l="l" t="t" r="r" b="b"/>
            <a:pathLst>
              <a:path w="3240241" h="6504134">
                <a:moveTo>
                  <a:pt x="0" y="0"/>
                </a:moveTo>
                <a:lnTo>
                  <a:pt x="3240241" y="0"/>
                </a:lnTo>
                <a:lnTo>
                  <a:pt x="3240241" y="6504133"/>
                </a:lnTo>
                <a:lnTo>
                  <a:pt x="0" y="6504133"/>
                </a:lnTo>
                <a:lnTo>
                  <a:pt x="0" y="0"/>
                </a:lnTo>
                <a:close/>
              </a:path>
            </a:pathLst>
          </a:custGeom>
          <a:blipFill>
            <a:blip r:embed="rId2" cstate="print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6" name="TextBox 16"/>
          <p:cNvSpPr txBox="1"/>
          <p:nvPr/>
        </p:nvSpPr>
        <p:spPr>
          <a:xfrm>
            <a:off x="762000" y="3390900"/>
            <a:ext cx="13716000" cy="21704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>
              <a:lnSpc>
                <a:spcPts val="5460"/>
              </a:lnSpc>
            </a:pPr>
            <a:r>
              <a:rPr lang="ar-DZ" sz="6000" dirty="0" smtClean="0"/>
              <a:t>علاقة الابداع، التحول الرقمي، وأهداف التنمية المستدامة بين </a:t>
            </a:r>
            <a:r>
              <a:rPr lang="ar-DZ" sz="6000" dirty="0" err="1" smtClean="0"/>
              <a:t>التراتبية</a:t>
            </a:r>
            <a:r>
              <a:rPr lang="ar-DZ" sz="6000" dirty="0" smtClean="0"/>
              <a:t> و </a:t>
            </a:r>
            <a:r>
              <a:rPr lang="ar-DZ" sz="6000" dirty="0" err="1" smtClean="0"/>
              <a:t>الديناميكية </a:t>
            </a:r>
            <a:r>
              <a:rPr lang="ar-DZ" sz="6000" dirty="0" smtClean="0"/>
              <a:t>: أولويات دول الشرق الأوسط وشمال افريقيا</a:t>
            </a:r>
            <a:endParaRPr lang="ar-DZ" altLang="ar-SA" sz="6000" b="1" spc="-77" dirty="0">
              <a:solidFill>
                <a:srgbClr val="092E96"/>
              </a:solidFill>
              <a:latin typeface="Sakkal Majalla" panose="02000000000000000000" pitchFamily="2" charset="-78"/>
              <a:ea typeface="Helvetica World Bold" panose="020B0800040000020004" charset="-122"/>
              <a:cs typeface="Sakkal Majalla" panose="02000000000000000000" pitchFamily="2" charset="-78"/>
              <a:sym typeface="Helvetica World Bold" panose="020B0800040000020004" charset="-122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447800" y="6134100"/>
            <a:ext cx="9256254" cy="101373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 rtl="1">
              <a:lnSpc>
                <a:spcPts val="3890"/>
              </a:lnSpc>
            </a:pPr>
            <a:r>
              <a:rPr lang="ar-DZ" sz="3600" b="1" spc="223" dirty="0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أ.</a:t>
            </a:r>
            <a:r>
              <a:rPr lang="ar-EG" sz="3600" b="1" spc="223" dirty="0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د</a:t>
            </a:r>
            <a:r>
              <a:rPr lang="ar-EG" sz="3600" b="1" spc="223" dirty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.</a:t>
            </a:r>
            <a:r>
              <a:rPr lang="ar-DZ" altLang="ar-EG" sz="3600" b="1" spc="223" dirty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 دبي </a:t>
            </a:r>
            <a:r>
              <a:rPr lang="ar-DZ" altLang="ar-EG" sz="3600" b="1" spc="223" dirty="0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علي</a:t>
            </a:r>
            <a:endParaRPr lang="fr-FR" altLang="ar-EG" sz="3600" b="1" spc="223" dirty="0" smtClean="0">
              <a:solidFill>
                <a:srgbClr val="191919"/>
              </a:solidFill>
              <a:latin typeface="Sakkal Majalla" panose="02000000000000000000" pitchFamily="2" charset="-78"/>
              <a:ea typeface="Helvetica World Bold" panose="020B0800040000020004" charset="-122"/>
              <a:cs typeface="Sakkal Majalla" panose="02000000000000000000" pitchFamily="2" charset="-78"/>
              <a:sym typeface="Helvetica World Bold" panose="020B0800040000020004" charset="-122"/>
            </a:endParaRPr>
          </a:p>
          <a:p>
            <a:pPr algn="ctr" rtl="1">
              <a:lnSpc>
                <a:spcPts val="3890"/>
              </a:lnSpc>
            </a:pPr>
            <a:r>
              <a:rPr lang="ar-DZ" altLang="ar-EG" sz="2400" b="1" spc="223" dirty="0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جامعة محمد </a:t>
            </a:r>
            <a:r>
              <a:rPr lang="ar-DZ" altLang="ar-EG" sz="2400" b="1" spc="223" dirty="0" err="1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بوضياف</a:t>
            </a:r>
            <a:r>
              <a:rPr lang="ar-DZ" altLang="ar-EG" sz="2400" b="1" spc="223" dirty="0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 – </a:t>
            </a:r>
            <a:r>
              <a:rPr lang="ar-DZ" altLang="ar-EG" sz="2400" b="1" spc="223" dirty="0" err="1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المسيلة – </a:t>
            </a:r>
            <a:r>
              <a:rPr lang="ar-DZ" altLang="ar-EG" sz="2400" b="1" spc="223" dirty="0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(الجزائر</a:t>
            </a:r>
            <a:r>
              <a:rPr lang="ar-DZ" altLang="ar-EG" sz="2400" b="1" spc="223" dirty="0" err="1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)</a:t>
            </a:r>
            <a:r>
              <a:rPr lang="ar-DZ" altLang="ar-EG" sz="2400" b="1" spc="223" dirty="0" smtClean="0">
                <a:solidFill>
                  <a:srgbClr val="191919"/>
                </a:solidFill>
                <a:latin typeface="Sakkal Majalla" panose="02000000000000000000" pitchFamily="2" charset="-78"/>
                <a:ea typeface="Helvetica World Bold" panose="020B0800040000020004" charset="-122"/>
                <a:cs typeface="Sakkal Majalla" panose="02000000000000000000" pitchFamily="2" charset="-78"/>
                <a:sym typeface="Helvetica World Bold" panose="020B0800040000020004" charset="-122"/>
              </a:rPr>
              <a:t> </a:t>
            </a:r>
            <a:endParaRPr lang="ar-DZ" altLang="ar-EG" sz="2400" b="1" spc="223" dirty="0">
              <a:solidFill>
                <a:srgbClr val="191919"/>
              </a:solidFill>
              <a:latin typeface="Sakkal Majalla" panose="02000000000000000000" pitchFamily="2" charset="-78"/>
              <a:ea typeface="Helvetica World Bold" panose="020B0800040000020004" charset="-122"/>
              <a:cs typeface="Sakkal Majalla" panose="02000000000000000000" pitchFamily="2" charset="-78"/>
              <a:sym typeface="Helvetica World Bold" panose="020B08000400000200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3184</TotalTime>
  <Words>34</Words>
  <Application>Microsoft Office PowerPoint</Application>
  <PresentationFormat>Personnalisé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Helvetica World Bold</vt:lpstr>
      <vt:lpstr>Arial</vt:lpstr>
      <vt:lpstr>Calibri</vt:lpstr>
      <vt:lpstr>Sakkal Majalla</vt:lpstr>
      <vt:lpstr>Office Theme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White and Green Simple  Professional Business Project Presentation</dc:title>
  <dc:creator>user</dc:creator>
  <cp:lastModifiedBy>ASUS</cp:lastModifiedBy>
  <cp:revision>42</cp:revision>
  <dcterms:created xsi:type="dcterms:W3CDTF">2006-08-16T00:00:00Z</dcterms:created>
  <dcterms:modified xsi:type="dcterms:W3CDTF">2026-01-27T21:42:48Z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FDE58520B69441FEAAD39694CD0D51A9_12</vt:lpwstr>
  </property>
  <property fmtid="{D5CDD505-2E9C-101B-9397-08002B2CF9AE}" pid="3" name="KSOProductBuildVer">
    <vt:lpwstr>1036-12.2.0.20782</vt:lpwstr>
  </property>
</Properties>
</file>